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IRECTEUR\Documents\MEMENTO%20STATISTIQUES%20SEMENCES\STATISTIQUES%202022\ESPECES%20ET%20VARIETES%20%202022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P%20USER\Documents\STATISTIQUES%20SEMENCES\STATISTIQUES%202024\ESPECES%20ET%20VARIETES%20%20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RIZ PLUVIAL ET BAS FONDS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RIZ!$B$3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RIZ!$A$4:$A$33</c:f>
              <c:strCache>
                <c:ptCount val="30"/>
                <c:pt idx="0">
                  <c:v>NERICA 4</c:v>
                </c:pt>
                <c:pt idx="1">
                  <c:v>NERICA 8</c:v>
                </c:pt>
                <c:pt idx="2">
                  <c:v>KHAO DAWK MALI 105</c:v>
                </c:pt>
                <c:pt idx="3">
                  <c:v>MUT 93-2-2-1-1-4</c:v>
                </c:pt>
                <c:pt idx="4">
                  <c:v>DKA P27</c:v>
                </c:pt>
                <c:pt idx="5">
                  <c:v>DKA P28</c:v>
                </c:pt>
                <c:pt idx="6">
                  <c:v>SHWETASOKE</c:v>
                </c:pt>
                <c:pt idx="7">
                  <c:v>SIK 353-A10</c:v>
                </c:pt>
                <c:pt idx="8">
                  <c:v>SIK 350-A150</c:v>
                </c:pt>
                <c:pt idx="9">
                  <c:v>DUNKAFA 11/ DKA11</c:v>
                </c:pt>
                <c:pt idx="10">
                  <c:v>DUNKAFA 1/ DKA1</c:v>
                </c:pt>
                <c:pt idx="11">
                  <c:v>DUNKAFA M8</c:v>
                </c:pt>
                <c:pt idx="12">
                  <c:v>BW 348-1</c:v>
                </c:pt>
                <c:pt idx="13">
                  <c:v>ARICA R1</c:v>
                </c:pt>
                <c:pt idx="14">
                  <c:v>DUNKAFA 21 (DKA 21)</c:v>
                </c:pt>
                <c:pt idx="15">
                  <c:v>DUNKAFA 4 (DKA 4)</c:v>
                </c:pt>
                <c:pt idx="16">
                  <c:v>DUNKAFA 29 (DKA 29)</c:v>
                </c:pt>
                <c:pt idx="17">
                  <c:v>ARICA R2</c:v>
                </c:pt>
                <c:pt idx="18">
                  <c:v>KAFACI 1</c:v>
                </c:pt>
                <c:pt idx="19">
                  <c:v>ARICA 3</c:v>
                </c:pt>
                <c:pt idx="20">
                  <c:v>DUNKAFA 30 (DKA 30)</c:v>
                </c:pt>
                <c:pt idx="21">
                  <c:v>KAFACI 2</c:v>
                </c:pt>
                <c:pt idx="22">
                  <c:v>KAFACI 3</c:v>
                </c:pt>
                <c:pt idx="23">
                  <c:v>DKA-P17</c:v>
                </c:pt>
                <c:pt idx="24">
                  <c:v>ARICA RP1</c:v>
                </c:pt>
                <c:pt idx="25">
                  <c:v>ARICA RP4</c:v>
                </c:pt>
                <c:pt idx="26">
                  <c:v>ARICA RP5</c:v>
                </c:pt>
                <c:pt idx="27">
                  <c:v>DUNKAFA M7</c:v>
                </c:pt>
                <c:pt idx="28">
                  <c:v>DUNKAFA 23/ DKA23</c:v>
                </c:pt>
                <c:pt idx="29">
                  <c:v>DUNKAFA 31 (DKA 31)</c:v>
                </c:pt>
              </c:strCache>
            </c:strRef>
          </c:cat>
          <c:val>
            <c:numRef>
              <c:f>RIZ!$B$4:$B$33</c:f>
              <c:numCache>
                <c:formatCode>General</c:formatCode>
                <c:ptCount val="30"/>
              </c:numCache>
            </c:numRef>
          </c:val>
          <c:extLst>
            <c:ext xmlns:c16="http://schemas.microsoft.com/office/drawing/2014/chart" uri="{C3380CC4-5D6E-409C-BE32-E72D297353CC}">
              <c16:uniqueId val="{00000000-E370-404D-87EF-5A9B655199D0}"/>
            </c:ext>
          </c:extLst>
        </c:ser>
        <c:ser>
          <c:idx val="1"/>
          <c:order val="1"/>
          <c:tx>
            <c:strRef>
              <c:f>RIZ!$C$3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RIZ!$A$4:$A$33</c:f>
              <c:strCache>
                <c:ptCount val="30"/>
                <c:pt idx="0">
                  <c:v>NERICA 4</c:v>
                </c:pt>
                <c:pt idx="1">
                  <c:v>NERICA 8</c:v>
                </c:pt>
                <c:pt idx="2">
                  <c:v>KHAO DAWK MALI 105</c:v>
                </c:pt>
                <c:pt idx="3">
                  <c:v>MUT 93-2-2-1-1-4</c:v>
                </c:pt>
                <c:pt idx="4">
                  <c:v>DKA P27</c:v>
                </c:pt>
                <c:pt idx="5">
                  <c:v>DKA P28</c:v>
                </c:pt>
                <c:pt idx="6">
                  <c:v>SHWETASOKE</c:v>
                </c:pt>
                <c:pt idx="7">
                  <c:v>SIK 353-A10</c:v>
                </c:pt>
                <c:pt idx="8">
                  <c:v>SIK 350-A150</c:v>
                </c:pt>
                <c:pt idx="9">
                  <c:v>DUNKAFA 11/ DKA11</c:v>
                </c:pt>
                <c:pt idx="10">
                  <c:v>DUNKAFA 1/ DKA1</c:v>
                </c:pt>
                <c:pt idx="11">
                  <c:v>DUNKAFA M8</c:v>
                </c:pt>
                <c:pt idx="12">
                  <c:v>BW 348-1</c:v>
                </c:pt>
                <c:pt idx="13">
                  <c:v>ARICA R1</c:v>
                </c:pt>
                <c:pt idx="14">
                  <c:v>DUNKAFA 21 (DKA 21)</c:v>
                </c:pt>
                <c:pt idx="15">
                  <c:v>DUNKAFA 4 (DKA 4)</c:v>
                </c:pt>
                <c:pt idx="16">
                  <c:v>DUNKAFA 29 (DKA 29)</c:v>
                </c:pt>
                <c:pt idx="17">
                  <c:v>ARICA R2</c:v>
                </c:pt>
                <c:pt idx="18">
                  <c:v>KAFACI 1</c:v>
                </c:pt>
                <c:pt idx="19">
                  <c:v>ARICA 3</c:v>
                </c:pt>
                <c:pt idx="20">
                  <c:v>DUNKAFA 30 (DKA 30)</c:v>
                </c:pt>
                <c:pt idx="21">
                  <c:v>KAFACI 2</c:v>
                </c:pt>
                <c:pt idx="22">
                  <c:v>KAFACI 3</c:v>
                </c:pt>
                <c:pt idx="23">
                  <c:v>DKA-P17</c:v>
                </c:pt>
                <c:pt idx="24">
                  <c:v>ARICA RP1</c:v>
                </c:pt>
                <c:pt idx="25">
                  <c:v>ARICA RP4</c:v>
                </c:pt>
                <c:pt idx="26">
                  <c:v>ARICA RP5</c:v>
                </c:pt>
                <c:pt idx="27">
                  <c:v>DUNKAFA M7</c:v>
                </c:pt>
                <c:pt idx="28">
                  <c:v>DUNKAFA 23/ DKA23</c:v>
                </c:pt>
                <c:pt idx="29">
                  <c:v>DUNKAFA 31 (DKA 31)</c:v>
                </c:pt>
              </c:strCache>
            </c:strRef>
          </c:cat>
          <c:val>
            <c:numRef>
              <c:f>RIZ!$C$4:$C$33</c:f>
              <c:numCache>
                <c:formatCode>#,##0</c:formatCode>
                <c:ptCount val="30"/>
                <c:pt idx="0">
                  <c:v>0</c:v>
                </c:pt>
                <c:pt idx="1">
                  <c:v>40</c:v>
                </c:pt>
                <c:pt idx="2">
                  <c:v>68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62</c:v>
                </c:pt>
                <c:pt idx="7" formatCode="General">
                  <c:v>50</c:v>
                </c:pt>
                <c:pt idx="8">
                  <c:v>55</c:v>
                </c:pt>
                <c:pt idx="9">
                  <c:v>0</c:v>
                </c:pt>
                <c:pt idx="10">
                  <c:v>94</c:v>
                </c:pt>
                <c:pt idx="11">
                  <c:v>74</c:v>
                </c:pt>
                <c:pt idx="12">
                  <c:v>454</c:v>
                </c:pt>
                <c:pt idx="13">
                  <c:v>74</c:v>
                </c:pt>
                <c:pt idx="14">
                  <c:v>0</c:v>
                </c:pt>
                <c:pt idx="15">
                  <c:v>0</c:v>
                </c:pt>
                <c:pt idx="16">
                  <c:v>30</c:v>
                </c:pt>
                <c:pt idx="17">
                  <c:v>71</c:v>
                </c:pt>
                <c:pt idx="18">
                  <c:v>31</c:v>
                </c:pt>
                <c:pt idx="19">
                  <c:v>68</c:v>
                </c:pt>
                <c:pt idx="20" formatCode="General">
                  <c:v>0</c:v>
                </c:pt>
                <c:pt idx="21" formatCode="General">
                  <c:v>58</c:v>
                </c:pt>
                <c:pt idx="22" formatCode="General">
                  <c:v>50</c:v>
                </c:pt>
                <c:pt idx="23" formatCode="General">
                  <c:v>40</c:v>
                </c:pt>
                <c:pt idx="24" formatCode="General">
                  <c:v>68</c:v>
                </c:pt>
                <c:pt idx="25" formatCode="General">
                  <c:v>25</c:v>
                </c:pt>
                <c:pt idx="26" formatCode="General">
                  <c:v>21</c:v>
                </c:pt>
                <c:pt idx="27" formatCode="General">
                  <c:v>93</c:v>
                </c:pt>
                <c:pt idx="28" formatCode="General">
                  <c:v>0</c:v>
                </c:pt>
                <c:pt idx="2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70-404D-87EF-5A9B655199D0}"/>
            </c:ext>
          </c:extLst>
        </c:ser>
        <c:ser>
          <c:idx val="2"/>
          <c:order val="2"/>
          <c:tx>
            <c:strRef>
              <c:f>RIZ!$D$3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RIZ!$A$4:$A$33</c:f>
              <c:strCache>
                <c:ptCount val="30"/>
                <c:pt idx="0">
                  <c:v>NERICA 4</c:v>
                </c:pt>
                <c:pt idx="1">
                  <c:v>NERICA 8</c:v>
                </c:pt>
                <c:pt idx="2">
                  <c:v>KHAO DAWK MALI 105</c:v>
                </c:pt>
                <c:pt idx="3">
                  <c:v>MUT 93-2-2-1-1-4</c:v>
                </c:pt>
                <c:pt idx="4">
                  <c:v>DKA P27</c:v>
                </c:pt>
                <c:pt idx="5">
                  <c:v>DKA P28</c:v>
                </c:pt>
                <c:pt idx="6">
                  <c:v>SHWETASOKE</c:v>
                </c:pt>
                <c:pt idx="7">
                  <c:v>SIK 353-A10</c:v>
                </c:pt>
                <c:pt idx="8">
                  <c:v>SIK 350-A150</c:v>
                </c:pt>
                <c:pt idx="9">
                  <c:v>DUNKAFA 11/ DKA11</c:v>
                </c:pt>
                <c:pt idx="10">
                  <c:v>DUNKAFA 1/ DKA1</c:v>
                </c:pt>
                <c:pt idx="11">
                  <c:v>DUNKAFA M8</c:v>
                </c:pt>
                <c:pt idx="12">
                  <c:v>BW 348-1</c:v>
                </c:pt>
                <c:pt idx="13">
                  <c:v>ARICA R1</c:v>
                </c:pt>
                <c:pt idx="14">
                  <c:v>DUNKAFA 21 (DKA 21)</c:v>
                </c:pt>
                <c:pt idx="15">
                  <c:v>DUNKAFA 4 (DKA 4)</c:v>
                </c:pt>
                <c:pt idx="16">
                  <c:v>DUNKAFA 29 (DKA 29)</c:v>
                </c:pt>
                <c:pt idx="17">
                  <c:v>ARICA R2</c:v>
                </c:pt>
                <c:pt idx="18">
                  <c:v>KAFACI 1</c:v>
                </c:pt>
                <c:pt idx="19">
                  <c:v>ARICA 3</c:v>
                </c:pt>
                <c:pt idx="20">
                  <c:v>DUNKAFA 30 (DKA 30)</c:v>
                </c:pt>
                <c:pt idx="21">
                  <c:v>KAFACI 2</c:v>
                </c:pt>
                <c:pt idx="22">
                  <c:v>KAFACI 3</c:v>
                </c:pt>
                <c:pt idx="23">
                  <c:v>DKA-P17</c:v>
                </c:pt>
                <c:pt idx="24">
                  <c:v>ARICA RP1</c:v>
                </c:pt>
                <c:pt idx="25">
                  <c:v>ARICA RP4</c:v>
                </c:pt>
                <c:pt idx="26">
                  <c:v>ARICA RP5</c:v>
                </c:pt>
                <c:pt idx="27">
                  <c:v>DUNKAFA M7</c:v>
                </c:pt>
                <c:pt idx="28">
                  <c:v>DUNKAFA 23/ DKA23</c:v>
                </c:pt>
                <c:pt idx="29">
                  <c:v>DUNKAFA 31 (DKA 31)</c:v>
                </c:pt>
              </c:strCache>
            </c:strRef>
          </c:cat>
          <c:val>
            <c:numRef>
              <c:f>RIZ!$D$4:$D$33</c:f>
              <c:numCache>
                <c:formatCode>#,##0</c:formatCode>
                <c:ptCount val="30"/>
                <c:pt idx="0">
                  <c:v>3657</c:v>
                </c:pt>
                <c:pt idx="1">
                  <c:v>5542</c:v>
                </c:pt>
                <c:pt idx="2">
                  <c:v>224</c:v>
                </c:pt>
                <c:pt idx="3">
                  <c:v>51</c:v>
                </c:pt>
                <c:pt idx="4">
                  <c:v>335</c:v>
                </c:pt>
                <c:pt idx="5">
                  <c:v>7</c:v>
                </c:pt>
                <c:pt idx="6">
                  <c:v>2128</c:v>
                </c:pt>
                <c:pt idx="7">
                  <c:v>336</c:v>
                </c:pt>
                <c:pt idx="8">
                  <c:v>376</c:v>
                </c:pt>
                <c:pt idx="9">
                  <c:v>113</c:v>
                </c:pt>
                <c:pt idx="10">
                  <c:v>0</c:v>
                </c:pt>
                <c:pt idx="11">
                  <c:v>502</c:v>
                </c:pt>
                <c:pt idx="12">
                  <c:v>6628</c:v>
                </c:pt>
                <c:pt idx="13">
                  <c:v>373</c:v>
                </c:pt>
                <c:pt idx="14">
                  <c:v>113</c:v>
                </c:pt>
                <c:pt idx="15">
                  <c:v>147</c:v>
                </c:pt>
                <c:pt idx="16">
                  <c:v>22</c:v>
                </c:pt>
                <c:pt idx="17">
                  <c:v>304</c:v>
                </c:pt>
                <c:pt idx="18">
                  <c:v>255</c:v>
                </c:pt>
                <c:pt idx="19">
                  <c:v>527</c:v>
                </c:pt>
                <c:pt idx="20">
                  <c:v>22</c:v>
                </c:pt>
                <c:pt idx="21">
                  <c:v>267</c:v>
                </c:pt>
                <c:pt idx="22">
                  <c:v>131</c:v>
                </c:pt>
                <c:pt idx="23">
                  <c:v>173</c:v>
                </c:pt>
                <c:pt idx="24">
                  <c:v>4373</c:v>
                </c:pt>
                <c:pt idx="25">
                  <c:v>7650</c:v>
                </c:pt>
                <c:pt idx="26">
                  <c:v>3369</c:v>
                </c:pt>
                <c:pt idx="27">
                  <c:v>1113</c:v>
                </c:pt>
                <c:pt idx="28">
                  <c:v>114</c:v>
                </c:pt>
                <c:pt idx="29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70-404D-87EF-5A9B655199D0}"/>
            </c:ext>
          </c:extLst>
        </c:ser>
        <c:ser>
          <c:idx val="3"/>
          <c:order val="3"/>
          <c:tx>
            <c:strRef>
              <c:f>RIZ!$E$3</c:f>
              <c:strCache>
                <c:ptCount val="1"/>
                <c:pt idx="0">
                  <c:v>HYBRIDE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RIZ!$A$4:$A$33</c:f>
              <c:strCache>
                <c:ptCount val="30"/>
                <c:pt idx="0">
                  <c:v>NERICA 4</c:v>
                </c:pt>
                <c:pt idx="1">
                  <c:v>NERICA 8</c:v>
                </c:pt>
                <c:pt idx="2">
                  <c:v>KHAO DAWK MALI 105</c:v>
                </c:pt>
                <c:pt idx="3">
                  <c:v>MUT 93-2-2-1-1-4</c:v>
                </c:pt>
                <c:pt idx="4">
                  <c:v>DKA P27</c:v>
                </c:pt>
                <c:pt idx="5">
                  <c:v>DKA P28</c:v>
                </c:pt>
                <c:pt idx="6">
                  <c:v>SHWETASOKE</c:v>
                </c:pt>
                <c:pt idx="7">
                  <c:v>SIK 353-A10</c:v>
                </c:pt>
                <c:pt idx="8">
                  <c:v>SIK 350-A150</c:v>
                </c:pt>
                <c:pt idx="9">
                  <c:v>DUNKAFA 11/ DKA11</c:v>
                </c:pt>
                <c:pt idx="10">
                  <c:v>DUNKAFA 1/ DKA1</c:v>
                </c:pt>
                <c:pt idx="11">
                  <c:v>DUNKAFA M8</c:v>
                </c:pt>
                <c:pt idx="12">
                  <c:v>BW 348-1</c:v>
                </c:pt>
                <c:pt idx="13">
                  <c:v>ARICA R1</c:v>
                </c:pt>
                <c:pt idx="14">
                  <c:v>DUNKAFA 21 (DKA 21)</c:v>
                </c:pt>
                <c:pt idx="15">
                  <c:v>DUNKAFA 4 (DKA 4)</c:v>
                </c:pt>
                <c:pt idx="16">
                  <c:v>DUNKAFA 29 (DKA 29)</c:v>
                </c:pt>
                <c:pt idx="17">
                  <c:v>ARICA R2</c:v>
                </c:pt>
                <c:pt idx="18">
                  <c:v>KAFACI 1</c:v>
                </c:pt>
                <c:pt idx="19">
                  <c:v>ARICA 3</c:v>
                </c:pt>
                <c:pt idx="20">
                  <c:v>DUNKAFA 30 (DKA 30)</c:v>
                </c:pt>
                <c:pt idx="21">
                  <c:v>KAFACI 2</c:v>
                </c:pt>
                <c:pt idx="22">
                  <c:v>KAFACI 3</c:v>
                </c:pt>
                <c:pt idx="23">
                  <c:v>DKA-P17</c:v>
                </c:pt>
                <c:pt idx="24">
                  <c:v>ARICA RP1</c:v>
                </c:pt>
                <c:pt idx="25">
                  <c:v>ARICA RP4</c:v>
                </c:pt>
                <c:pt idx="26">
                  <c:v>ARICA RP5</c:v>
                </c:pt>
                <c:pt idx="27">
                  <c:v>DUNKAFA M7</c:v>
                </c:pt>
                <c:pt idx="28">
                  <c:v>DUNKAFA 23/ DKA23</c:v>
                </c:pt>
                <c:pt idx="29">
                  <c:v>DUNKAFA 31 (DKA 31)</c:v>
                </c:pt>
              </c:strCache>
            </c:strRef>
          </c:cat>
          <c:val>
            <c:numRef>
              <c:f>RIZ!$E$4:$E$33</c:f>
              <c:numCache>
                <c:formatCode>#,##0</c:formatCode>
                <c:ptCount val="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70-404D-87EF-5A9B655199D0}"/>
            </c:ext>
          </c:extLst>
        </c:ser>
        <c:ser>
          <c:idx val="4"/>
          <c:order val="4"/>
          <c:tx>
            <c:strRef>
              <c:f>RIZ!$F$3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RIZ!$A$4:$A$33</c:f>
              <c:strCache>
                <c:ptCount val="30"/>
                <c:pt idx="0">
                  <c:v>NERICA 4</c:v>
                </c:pt>
                <c:pt idx="1">
                  <c:v>NERICA 8</c:v>
                </c:pt>
                <c:pt idx="2">
                  <c:v>KHAO DAWK MALI 105</c:v>
                </c:pt>
                <c:pt idx="3">
                  <c:v>MUT 93-2-2-1-1-4</c:v>
                </c:pt>
                <c:pt idx="4">
                  <c:v>DKA P27</c:v>
                </c:pt>
                <c:pt idx="5">
                  <c:v>DKA P28</c:v>
                </c:pt>
                <c:pt idx="6">
                  <c:v>SHWETASOKE</c:v>
                </c:pt>
                <c:pt idx="7">
                  <c:v>SIK 353-A10</c:v>
                </c:pt>
                <c:pt idx="8">
                  <c:v>SIK 350-A150</c:v>
                </c:pt>
                <c:pt idx="9">
                  <c:v>DUNKAFA 11/ DKA11</c:v>
                </c:pt>
                <c:pt idx="10">
                  <c:v>DUNKAFA 1/ DKA1</c:v>
                </c:pt>
                <c:pt idx="11">
                  <c:v>DUNKAFA M8</c:v>
                </c:pt>
                <c:pt idx="12">
                  <c:v>BW 348-1</c:v>
                </c:pt>
                <c:pt idx="13">
                  <c:v>ARICA R1</c:v>
                </c:pt>
                <c:pt idx="14">
                  <c:v>DUNKAFA 21 (DKA 21)</c:v>
                </c:pt>
                <c:pt idx="15">
                  <c:v>DUNKAFA 4 (DKA 4)</c:v>
                </c:pt>
                <c:pt idx="16">
                  <c:v>DUNKAFA 29 (DKA 29)</c:v>
                </c:pt>
                <c:pt idx="17">
                  <c:v>ARICA R2</c:v>
                </c:pt>
                <c:pt idx="18">
                  <c:v>KAFACI 1</c:v>
                </c:pt>
                <c:pt idx="19">
                  <c:v>ARICA 3</c:v>
                </c:pt>
                <c:pt idx="20">
                  <c:v>DUNKAFA 30 (DKA 30)</c:v>
                </c:pt>
                <c:pt idx="21">
                  <c:v>KAFACI 2</c:v>
                </c:pt>
                <c:pt idx="22">
                  <c:v>KAFACI 3</c:v>
                </c:pt>
                <c:pt idx="23">
                  <c:v>DKA-P17</c:v>
                </c:pt>
                <c:pt idx="24">
                  <c:v>ARICA RP1</c:v>
                </c:pt>
                <c:pt idx="25">
                  <c:v>ARICA RP4</c:v>
                </c:pt>
                <c:pt idx="26">
                  <c:v>ARICA RP5</c:v>
                </c:pt>
                <c:pt idx="27">
                  <c:v>DUNKAFA M7</c:v>
                </c:pt>
                <c:pt idx="28">
                  <c:v>DUNKAFA 23/ DKA23</c:v>
                </c:pt>
                <c:pt idx="29">
                  <c:v>DUNKAFA 31 (DKA 31)</c:v>
                </c:pt>
              </c:strCache>
            </c:strRef>
          </c:cat>
          <c:val>
            <c:numRef>
              <c:f>RIZ!$F$4:$F$33</c:f>
              <c:numCache>
                <c:formatCode>#,##0</c:formatCode>
                <c:ptCount val="30"/>
                <c:pt idx="0">
                  <c:v>0</c:v>
                </c:pt>
                <c:pt idx="1">
                  <c:v>33656</c:v>
                </c:pt>
                <c:pt idx="2">
                  <c:v>2215</c:v>
                </c:pt>
                <c:pt idx="3">
                  <c:v>0</c:v>
                </c:pt>
                <c:pt idx="4">
                  <c:v>0</c:v>
                </c:pt>
                <c:pt idx="5">
                  <c:v>2000</c:v>
                </c:pt>
                <c:pt idx="6">
                  <c:v>16548</c:v>
                </c:pt>
                <c:pt idx="7">
                  <c:v>800</c:v>
                </c:pt>
                <c:pt idx="8">
                  <c:v>1750</c:v>
                </c:pt>
                <c:pt idx="9">
                  <c:v>0</c:v>
                </c:pt>
                <c:pt idx="10">
                  <c:v>4700</c:v>
                </c:pt>
                <c:pt idx="11">
                  <c:v>225</c:v>
                </c:pt>
                <c:pt idx="12">
                  <c:v>7665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9870</c:v>
                </c:pt>
                <c:pt idx="20">
                  <c:v>0</c:v>
                </c:pt>
                <c:pt idx="21">
                  <c:v>4975</c:v>
                </c:pt>
                <c:pt idx="22">
                  <c:v>0</c:v>
                </c:pt>
                <c:pt idx="23">
                  <c:v>0</c:v>
                </c:pt>
                <c:pt idx="24">
                  <c:v>2400</c:v>
                </c:pt>
                <c:pt idx="25">
                  <c:v>1300</c:v>
                </c:pt>
                <c:pt idx="26">
                  <c:v>700</c:v>
                </c:pt>
                <c:pt idx="27">
                  <c:v>8300</c:v>
                </c:pt>
                <c:pt idx="28">
                  <c:v>0</c:v>
                </c:pt>
                <c:pt idx="2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70-404D-87EF-5A9B655199D0}"/>
            </c:ext>
          </c:extLst>
        </c:ser>
        <c:ser>
          <c:idx val="5"/>
          <c:order val="5"/>
          <c:tx>
            <c:strRef>
              <c:f>RIZ!$G$3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RIZ!$A$4:$A$33</c:f>
              <c:strCache>
                <c:ptCount val="30"/>
                <c:pt idx="0">
                  <c:v>NERICA 4</c:v>
                </c:pt>
                <c:pt idx="1">
                  <c:v>NERICA 8</c:v>
                </c:pt>
                <c:pt idx="2">
                  <c:v>KHAO DAWK MALI 105</c:v>
                </c:pt>
                <c:pt idx="3">
                  <c:v>MUT 93-2-2-1-1-4</c:v>
                </c:pt>
                <c:pt idx="4">
                  <c:v>DKA P27</c:v>
                </c:pt>
                <c:pt idx="5">
                  <c:v>DKA P28</c:v>
                </c:pt>
                <c:pt idx="6">
                  <c:v>SHWETASOKE</c:v>
                </c:pt>
                <c:pt idx="7">
                  <c:v>SIK 353-A10</c:v>
                </c:pt>
                <c:pt idx="8">
                  <c:v>SIK 350-A150</c:v>
                </c:pt>
                <c:pt idx="9">
                  <c:v>DUNKAFA 11/ DKA11</c:v>
                </c:pt>
                <c:pt idx="10">
                  <c:v>DUNKAFA 1/ DKA1</c:v>
                </c:pt>
                <c:pt idx="11">
                  <c:v>DUNKAFA M8</c:v>
                </c:pt>
                <c:pt idx="12">
                  <c:v>BW 348-1</c:v>
                </c:pt>
                <c:pt idx="13">
                  <c:v>ARICA R1</c:v>
                </c:pt>
                <c:pt idx="14">
                  <c:v>DUNKAFA 21 (DKA 21)</c:v>
                </c:pt>
                <c:pt idx="15">
                  <c:v>DUNKAFA 4 (DKA 4)</c:v>
                </c:pt>
                <c:pt idx="16">
                  <c:v>DUNKAFA 29 (DKA 29)</c:v>
                </c:pt>
                <c:pt idx="17">
                  <c:v>ARICA R2</c:v>
                </c:pt>
                <c:pt idx="18">
                  <c:v>KAFACI 1</c:v>
                </c:pt>
                <c:pt idx="19">
                  <c:v>ARICA 3</c:v>
                </c:pt>
                <c:pt idx="20">
                  <c:v>DUNKAFA 30 (DKA 30)</c:v>
                </c:pt>
                <c:pt idx="21">
                  <c:v>KAFACI 2</c:v>
                </c:pt>
                <c:pt idx="22">
                  <c:v>KAFACI 3</c:v>
                </c:pt>
                <c:pt idx="23">
                  <c:v>DKA-P17</c:v>
                </c:pt>
                <c:pt idx="24">
                  <c:v>ARICA RP1</c:v>
                </c:pt>
                <c:pt idx="25">
                  <c:v>ARICA RP4</c:v>
                </c:pt>
                <c:pt idx="26">
                  <c:v>ARICA RP5</c:v>
                </c:pt>
                <c:pt idx="27">
                  <c:v>DUNKAFA M7</c:v>
                </c:pt>
                <c:pt idx="28">
                  <c:v>DUNKAFA 23/ DKA23</c:v>
                </c:pt>
                <c:pt idx="29">
                  <c:v>DUNKAFA 31 (DKA 31)</c:v>
                </c:pt>
              </c:strCache>
            </c:strRef>
          </c:cat>
          <c:val>
            <c:numRef>
              <c:f>RIZ!$G$4:$G$33</c:f>
              <c:numCache>
                <c:formatCode>#,##0</c:formatCode>
                <c:ptCount val="30"/>
                <c:pt idx="0">
                  <c:v>0</c:v>
                </c:pt>
                <c:pt idx="1">
                  <c:v>480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40773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40320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370-404D-87EF-5A9B65519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4372568"/>
        <c:axId val="444371848"/>
        <c:axId val="0"/>
      </c:bar3DChart>
      <c:catAx>
        <c:axId val="444372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444371848"/>
        <c:crosses val="autoZero"/>
        <c:auto val="1"/>
        <c:lblAlgn val="ctr"/>
        <c:lblOffset val="100"/>
        <c:noMultiLvlLbl val="0"/>
      </c:catAx>
      <c:valAx>
        <c:axId val="444371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444372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FONIO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FONIO!$B$3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FONIO!$A$4:$A$14</c:f>
              <c:strCache>
                <c:ptCount val="11"/>
                <c:pt idx="0">
                  <c:v>KASSAMBARA</c:v>
                </c:pt>
                <c:pt idx="1">
                  <c:v>NIATIA</c:v>
                </c:pt>
                <c:pt idx="2">
                  <c:v>BANCO COUNTRE</c:v>
                </c:pt>
                <c:pt idx="3">
                  <c:v>SIAKABOUGOU</c:v>
                </c:pt>
                <c:pt idx="4">
                  <c:v>MANE</c:v>
                </c:pt>
                <c:pt idx="5">
                  <c:v>MOUGWE</c:v>
                </c:pt>
                <c:pt idx="6">
                  <c:v>BOMBOROKUY</c:v>
                </c:pt>
                <c:pt idx="7">
                  <c:v>TONGO</c:v>
                </c:pt>
                <c:pt idx="8">
                  <c:v>PEAZO</c:v>
                </c:pt>
                <c:pt idx="9">
                  <c:v>SOLOSSO</c:v>
                </c:pt>
                <c:pt idx="10">
                  <c:v>CVF 477</c:v>
                </c:pt>
              </c:strCache>
            </c:strRef>
          </c:cat>
          <c:val>
            <c:numRef>
              <c:f>FONIO!$B$4:$B$14</c:f>
              <c:numCache>
                <c:formatCode>General</c:formatCode>
                <c:ptCount val="11"/>
              </c:numCache>
            </c:numRef>
          </c:val>
          <c:extLst>
            <c:ext xmlns:c16="http://schemas.microsoft.com/office/drawing/2014/chart" uri="{C3380CC4-5D6E-409C-BE32-E72D297353CC}">
              <c16:uniqueId val="{00000000-106B-4CF0-9CA6-334226DCDE9A}"/>
            </c:ext>
          </c:extLst>
        </c:ser>
        <c:ser>
          <c:idx val="1"/>
          <c:order val="1"/>
          <c:tx>
            <c:strRef>
              <c:f>FONIO!$C$3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FONIO!$A$4:$A$14</c:f>
              <c:strCache>
                <c:ptCount val="11"/>
                <c:pt idx="0">
                  <c:v>KASSAMBARA</c:v>
                </c:pt>
                <c:pt idx="1">
                  <c:v>NIATIA</c:v>
                </c:pt>
                <c:pt idx="2">
                  <c:v>BANCO COUNTRE</c:v>
                </c:pt>
                <c:pt idx="3">
                  <c:v>SIAKABOUGOU</c:v>
                </c:pt>
                <c:pt idx="4">
                  <c:v>MANE</c:v>
                </c:pt>
                <c:pt idx="5">
                  <c:v>MOUGWE</c:v>
                </c:pt>
                <c:pt idx="6">
                  <c:v>BOMBOROKUY</c:v>
                </c:pt>
                <c:pt idx="7">
                  <c:v>TONGO</c:v>
                </c:pt>
                <c:pt idx="8">
                  <c:v>PEAZO</c:v>
                </c:pt>
                <c:pt idx="9">
                  <c:v>SOLOSSO</c:v>
                </c:pt>
                <c:pt idx="10">
                  <c:v>CVF 477</c:v>
                </c:pt>
              </c:strCache>
            </c:strRef>
          </c:cat>
          <c:val>
            <c:numRef>
              <c:f>FONIO!$C$4:$C$14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6B-4CF0-9CA6-334226DCDE9A}"/>
            </c:ext>
          </c:extLst>
        </c:ser>
        <c:ser>
          <c:idx val="2"/>
          <c:order val="2"/>
          <c:tx>
            <c:strRef>
              <c:f>FONIO!$D$3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FONIO!$A$4:$A$14</c:f>
              <c:strCache>
                <c:ptCount val="11"/>
                <c:pt idx="0">
                  <c:v>KASSAMBARA</c:v>
                </c:pt>
                <c:pt idx="1">
                  <c:v>NIATIA</c:v>
                </c:pt>
                <c:pt idx="2">
                  <c:v>BANCO COUNTRE</c:v>
                </c:pt>
                <c:pt idx="3">
                  <c:v>SIAKABOUGOU</c:v>
                </c:pt>
                <c:pt idx="4">
                  <c:v>MANE</c:v>
                </c:pt>
                <c:pt idx="5">
                  <c:v>MOUGWE</c:v>
                </c:pt>
                <c:pt idx="6">
                  <c:v>BOMBOROKUY</c:v>
                </c:pt>
                <c:pt idx="7">
                  <c:v>TONGO</c:v>
                </c:pt>
                <c:pt idx="8">
                  <c:v>PEAZO</c:v>
                </c:pt>
                <c:pt idx="9">
                  <c:v>SOLOSSO</c:v>
                </c:pt>
                <c:pt idx="10">
                  <c:v>CVF 477</c:v>
                </c:pt>
              </c:strCache>
            </c:strRef>
          </c:cat>
          <c:val>
            <c:numRef>
              <c:f>FONIO!$D$4:$D$14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6B-4CF0-9CA6-334226DCDE9A}"/>
            </c:ext>
          </c:extLst>
        </c:ser>
        <c:ser>
          <c:idx val="3"/>
          <c:order val="3"/>
          <c:tx>
            <c:strRef>
              <c:f>FONIO!$E$3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FONIO!$A$4:$A$14</c:f>
              <c:strCache>
                <c:ptCount val="11"/>
                <c:pt idx="0">
                  <c:v>KASSAMBARA</c:v>
                </c:pt>
                <c:pt idx="1">
                  <c:v>NIATIA</c:v>
                </c:pt>
                <c:pt idx="2">
                  <c:v>BANCO COUNTRE</c:v>
                </c:pt>
                <c:pt idx="3">
                  <c:v>SIAKABOUGOU</c:v>
                </c:pt>
                <c:pt idx="4">
                  <c:v>MANE</c:v>
                </c:pt>
                <c:pt idx="5">
                  <c:v>MOUGWE</c:v>
                </c:pt>
                <c:pt idx="6">
                  <c:v>BOMBOROKUY</c:v>
                </c:pt>
                <c:pt idx="7">
                  <c:v>TONGO</c:v>
                </c:pt>
                <c:pt idx="8">
                  <c:v>PEAZO</c:v>
                </c:pt>
                <c:pt idx="9">
                  <c:v>SOLOSSO</c:v>
                </c:pt>
                <c:pt idx="10">
                  <c:v>CVF 477</c:v>
                </c:pt>
              </c:strCache>
            </c:strRef>
          </c:cat>
          <c:val>
            <c:numRef>
              <c:f>FONIO!$E$4:$E$14</c:f>
              <c:numCache>
                <c:formatCode>General</c:formatCode>
                <c:ptCount val="11"/>
                <c:pt idx="0" formatCode="#,##0">
                  <c:v>0</c:v>
                </c:pt>
                <c:pt idx="1">
                  <c:v>625</c:v>
                </c:pt>
                <c:pt idx="2">
                  <c:v>200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6B-4CF0-9CA6-334226DCDE9A}"/>
            </c:ext>
          </c:extLst>
        </c:ser>
        <c:ser>
          <c:idx val="4"/>
          <c:order val="4"/>
          <c:tx>
            <c:strRef>
              <c:f>FONIO!$F$3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FONIO!$A$4:$A$14</c:f>
              <c:strCache>
                <c:ptCount val="11"/>
                <c:pt idx="0">
                  <c:v>KASSAMBARA</c:v>
                </c:pt>
                <c:pt idx="1">
                  <c:v>NIATIA</c:v>
                </c:pt>
                <c:pt idx="2">
                  <c:v>BANCO COUNTRE</c:v>
                </c:pt>
                <c:pt idx="3">
                  <c:v>SIAKABOUGOU</c:v>
                </c:pt>
                <c:pt idx="4">
                  <c:v>MANE</c:v>
                </c:pt>
                <c:pt idx="5">
                  <c:v>MOUGWE</c:v>
                </c:pt>
                <c:pt idx="6">
                  <c:v>BOMBOROKUY</c:v>
                </c:pt>
                <c:pt idx="7">
                  <c:v>TONGO</c:v>
                </c:pt>
                <c:pt idx="8">
                  <c:v>PEAZO</c:v>
                </c:pt>
                <c:pt idx="9">
                  <c:v>SOLOSSO</c:v>
                </c:pt>
                <c:pt idx="10">
                  <c:v>CVF 477</c:v>
                </c:pt>
              </c:strCache>
            </c:strRef>
          </c:cat>
          <c:val>
            <c:numRef>
              <c:f>FONIO!$F$4:$F$14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6B-4CF0-9CA6-334226DCDE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54613016"/>
        <c:axId val="754614096"/>
        <c:axId val="0"/>
      </c:bar3DChart>
      <c:catAx>
        <c:axId val="754613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754614096"/>
        <c:crosses val="autoZero"/>
        <c:auto val="1"/>
        <c:lblAlgn val="ctr"/>
        <c:lblOffset val="100"/>
        <c:noMultiLvlLbl val="0"/>
      </c:catAx>
      <c:valAx>
        <c:axId val="754614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754613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POMME</a:t>
            </a:r>
            <a:r>
              <a:rPr lang="fr-FR" sz="2000" baseline="0">
                <a:latin typeface="Arial Narrow" panose="020B0606020202030204" pitchFamily="34" charset="0"/>
              </a:rPr>
              <a:t> DE TERRE</a:t>
            </a:r>
            <a:endParaRPr lang="fr-FR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'POMME T'!$B$2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'POMME T'!$A$3:$A$24</c:f>
              <c:strCache>
                <c:ptCount val="22"/>
                <c:pt idx="0">
                  <c:v>PAMINA</c:v>
                </c:pt>
                <c:pt idx="1">
                  <c:v>EL BEIDA</c:v>
                </c:pt>
                <c:pt idx="2">
                  <c:v>NAIMA</c:v>
                </c:pt>
                <c:pt idx="3">
                  <c:v>SAHEL</c:v>
                </c:pt>
                <c:pt idx="4">
                  <c:v>SELENA</c:v>
                </c:pt>
                <c:pt idx="5">
                  <c:v>KRONE</c:v>
                </c:pt>
                <c:pt idx="6">
                  <c:v>JUWELL</c:v>
                </c:pt>
                <c:pt idx="7">
                  <c:v>GAZELLE</c:v>
                </c:pt>
                <c:pt idx="8">
                  <c:v>HANSA</c:v>
                </c:pt>
                <c:pt idx="9">
                  <c:v>DRAGA</c:v>
                </c:pt>
                <c:pt idx="10">
                  <c:v>AGATA</c:v>
                </c:pt>
                <c:pt idx="11">
                  <c:v>BARCELONA</c:v>
                </c:pt>
                <c:pt idx="12">
                  <c:v>NICOLA</c:v>
                </c:pt>
                <c:pt idx="13">
                  <c:v>MARFONA</c:v>
                </c:pt>
                <c:pt idx="14">
                  <c:v>CORINE</c:v>
                </c:pt>
                <c:pt idx="15">
                  <c:v>MONTREAL</c:v>
                </c:pt>
                <c:pt idx="16">
                  <c:v>MONALISA</c:v>
                </c:pt>
                <c:pt idx="17">
                  <c:v>SYNERGY</c:v>
                </c:pt>
                <c:pt idx="18">
                  <c:v>ECLAT</c:v>
                </c:pt>
                <c:pt idx="19">
                  <c:v>HERMOSA</c:v>
                </c:pt>
                <c:pt idx="20">
                  <c:v>SEVIM</c:v>
                </c:pt>
                <c:pt idx="21">
                  <c:v>LINDA</c:v>
                </c:pt>
              </c:strCache>
            </c:strRef>
          </c:cat>
          <c:val>
            <c:numRef>
              <c:f>'POMME T'!$B$3:$B$24</c:f>
              <c:numCache>
                <c:formatCode>General</c:formatCode>
                <c:ptCount val="22"/>
              </c:numCache>
            </c:numRef>
          </c:val>
          <c:extLst>
            <c:ext xmlns:c16="http://schemas.microsoft.com/office/drawing/2014/chart" uri="{C3380CC4-5D6E-409C-BE32-E72D297353CC}">
              <c16:uniqueId val="{00000000-8DD9-467F-852E-BE39B916DE4A}"/>
            </c:ext>
          </c:extLst>
        </c:ser>
        <c:ser>
          <c:idx val="1"/>
          <c:order val="1"/>
          <c:tx>
            <c:strRef>
              <c:f>'POMME T'!$C$2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'POMME T'!$A$3:$A$24</c:f>
              <c:strCache>
                <c:ptCount val="22"/>
                <c:pt idx="0">
                  <c:v>PAMINA</c:v>
                </c:pt>
                <c:pt idx="1">
                  <c:v>EL BEIDA</c:v>
                </c:pt>
                <c:pt idx="2">
                  <c:v>NAIMA</c:v>
                </c:pt>
                <c:pt idx="3">
                  <c:v>SAHEL</c:v>
                </c:pt>
                <c:pt idx="4">
                  <c:v>SELENA</c:v>
                </c:pt>
                <c:pt idx="5">
                  <c:v>KRONE</c:v>
                </c:pt>
                <c:pt idx="6">
                  <c:v>JUWELL</c:v>
                </c:pt>
                <c:pt idx="7">
                  <c:v>GAZELLE</c:v>
                </c:pt>
                <c:pt idx="8">
                  <c:v>HANSA</c:v>
                </c:pt>
                <c:pt idx="9">
                  <c:v>DRAGA</c:v>
                </c:pt>
                <c:pt idx="10">
                  <c:v>AGATA</c:v>
                </c:pt>
                <c:pt idx="11">
                  <c:v>BARCELONA</c:v>
                </c:pt>
                <c:pt idx="12">
                  <c:v>NICOLA</c:v>
                </c:pt>
                <c:pt idx="13">
                  <c:v>MARFONA</c:v>
                </c:pt>
                <c:pt idx="14">
                  <c:v>CORINE</c:v>
                </c:pt>
                <c:pt idx="15">
                  <c:v>MONTREAL</c:v>
                </c:pt>
                <c:pt idx="16">
                  <c:v>MONALISA</c:v>
                </c:pt>
                <c:pt idx="17">
                  <c:v>SYNERGY</c:v>
                </c:pt>
                <c:pt idx="18">
                  <c:v>ECLAT</c:v>
                </c:pt>
                <c:pt idx="19">
                  <c:v>HERMOSA</c:v>
                </c:pt>
                <c:pt idx="20">
                  <c:v>SEVIM</c:v>
                </c:pt>
                <c:pt idx="21">
                  <c:v>LINDA</c:v>
                </c:pt>
              </c:strCache>
            </c:strRef>
          </c:cat>
          <c:val>
            <c:numRef>
              <c:f>'POMME T'!$C$3:$C$24</c:f>
              <c:numCache>
                <c:formatCode>#,##0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25000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12500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9-467F-852E-BE39B916DE4A}"/>
            </c:ext>
          </c:extLst>
        </c:ser>
        <c:ser>
          <c:idx val="2"/>
          <c:order val="2"/>
          <c:tx>
            <c:strRef>
              <c:f>'POMME T'!$D$2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'POMME T'!$A$3:$A$24</c:f>
              <c:strCache>
                <c:ptCount val="22"/>
                <c:pt idx="0">
                  <c:v>PAMINA</c:v>
                </c:pt>
                <c:pt idx="1">
                  <c:v>EL BEIDA</c:v>
                </c:pt>
                <c:pt idx="2">
                  <c:v>NAIMA</c:v>
                </c:pt>
                <c:pt idx="3">
                  <c:v>SAHEL</c:v>
                </c:pt>
                <c:pt idx="4">
                  <c:v>SELENA</c:v>
                </c:pt>
                <c:pt idx="5">
                  <c:v>KRONE</c:v>
                </c:pt>
                <c:pt idx="6">
                  <c:v>JUWELL</c:v>
                </c:pt>
                <c:pt idx="7">
                  <c:v>GAZELLE</c:v>
                </c:pt>
                <c:pt idx="8">
                  <c:v>HANSA</c:v>
                </c:pt>
                <c:pt idx="9">
                  <c:v>DRAGA</c:v>
                </c:pt>
                <c:pt idx="10">
                  <c:v>AGATA</c:v>
                </c:pt>
                <c:pt idx="11">
                  <c:v>BARCELONA</c:v>
                </c:pt>
                <c:pt idx="12">
                  <c:v>NICOLA</c:v>
                </c:pt>
                <c:pt idx="13">
                  <c:v>MARFONA</c:v>
                </c:pt>
                <c:pt idx="14">
                  <c:v>CORINE</c:v>
                </c:pt>
                <c:pt idx="15">
                  <c:v>MONTREAL</c:v>
                </c:pt>
                <c:pt idx="16">
                  <c:v>MONALISA</c:v>
                </c:pt>
                <c:pt idx="17">
                  <c:v>SYNERGY</c:v>
                </c:pt>
                <c:pt idx="18">
                  <c:v>ECLAT</c:v>
                </c:pt>
                <c:pt idx="19">
                  <c:v>HERMOSA</c:v>
                </c:pt>
                <c:pt idx="20">
                  <c:v>SEVIM</c:v>
                </c:pt>
                <c:pt idx="21">
                  <c:v>LINDA</c:v>
                </c:pt>
              </c:strCache>
            </c:strRef>
          </c:cat>
          <c:val>
            <c:numRef>
              <c:f>'POMME T'!$D$3:$D$24</c:f>
              <c:numCache>
                <c:formatCode>#,##0</c:formatCode>
                <c:ptCount val="2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D9-467F-852E-BE39B916DE4A}"/>
            </c:ext>
          </c:extLst>
        </c:ser>
        <c:ser>
          <c:idx val="3"/>
          <c:order val="3"/>
          <c:tx>
            <c:strRef>
              <c:f>'POMME T'!$E$2</c:f>
              <c:strCache>
                <c:ptCount val="1"/>
                <c:pt idx="0">
                  <c:v>CLASSE A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'POMME T'!$A$3:$A$24</c:f>
              <c:strCache>
                <c:ptCount val="22"/>
                <c:pt idx="0">
                  <c:v>PAMINA</c:v>
                </c:pt>
                <c:pt idx="1">
                  <c:v>EL BEIDA</c:v>
                </c:pt>
                <c:pt idx="2">
                  <c:v>NAIMA</c:v>
                </c:pt>
                <c:pt idx="3">
                  <c:v>SAHEL</c:v>
                </c:pt>
                <c:pt idx="4">
                  <c:v>SELENA</c:v>
                </c:pt>
                <c:pt idx="5">
                  <c:v>KRONE</c:v>
                </c:pt>
                <c:pt idx="6">
                  <c:v>JUWELL</c:v>
                </c:pt>
                <c:pt idx="7">
                  <c:v>GAZELLE</c:v>
                </c:pt>
                <c:pt idx="8">
                  <c:v>HANSA</c:v>
                </c:pt>
                <c:pt idx="9">
                  <c:v>DRAGA</c:v>
                </c:pt>
                <c:pt idx="10">
                  <c:v>AGATA</c:v>
                </c:pt>
                <c:pt idx="11">
                  <c:v>BARCELONA</c:v>
                </c:pt>
                <c:pt idx="12">
                  <c:v>NICOLA</c:v>
                </c:pt>
                <c:pt idx="13">
                  <c:v>MARFONA</c:v>
                </c:pt>
                <c:pt idx="14">
                  <c:v>CORINE</c:v>
                </c:pt>
                <c:pt idx="15">
                  <c:v>MONTREAL</c:v>
                </c:pt>
                <c:pt idx="16">
                  <c:v>MONALISA</c:v>
                </c:pt>
                <c:pt idx="17">
                  <c:v>SYNERGY</c:v>
                </c:pt>
                <c:pt idx="18">
                  <c:v>ECLAT</c:v>
                </c:pt>
                <c:pt idx="19">
                  <c:v>HERMOSA</c:v>
                </c:pt>
                <c:pt idx="20">
                  <c:v>SEVIM</c:v>
                </c:pt>
                <c:pt idx="21">
                  <c:v>LINDA</c:v>
                </c:pt>
              </c:strCache>
            </c:strRef>
          </c:cat>
          <c:val>
            <c:numRef>
              <c:f>'POMME T'!$E$3:$E$24</c:f>
              <c:numCache>
                <c:formatCode>#,##0</c:formatCode>
                <c:ptCount val="22"/>
                <c:pt idx="0">
                  <c:v>26000</c:v>
                </c:pt>
                <c:pt idx="1">
                  <c:v>96000</c:v>
                </c:pt>
                <c:pt idx="2">
                  <c:v>165050</c:v>
                </c:pt>
                <c:pt idx="3">
                  <c:v>0</c:v>
                </c:pt>
                <c:pt idx="4">
                  <c:v>26000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198022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25000</c:v>
                </c:pt>
                <c:pt idx="18">
                  <c:v>27130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D9-467F-852E-BE39B916D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9485632"/>
        <c:axId val="869481312"/>
        <c:axId val="0"/>
      </c:bar3DChart>
      <c:catAx>
        <c:axId val="869485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9481312"/>
        <c:crosses val="autoZero"/>
        <c:auto val="1"/>
        <c:lblAlgn val="ctr"/>
        <c:lblOffset val="100"/>
        <c:noMultiLvlLbl val="0"/>
      </c:catAx>
      <c:valAx>
        <c:axId val="869481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9485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FOURRAGES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DOLIQUE!$A$4</c:f>
              <c:strCache>
                <c:ptCount val="1"/>
                <c:pt idx="0">
                  <c:v>MUCUNA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DOLIQUE!$B$3:$F$3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DOLIQUE!$B$4:$F$4</c:f>
              <c:numCache>
                <c:formatCode>General</c:formatCode>
                <c:ptCount val="5"/>
                <c:pt idx="1">
                  <c:v>0</c:v>
                </c:pt>
                <c:pt idx="2">
                  <c:v>0</c:v>
                </c:pt>
                <c:pt idx="3">
                  <c:v>17831</c:v>
                </c:pt>
                <c:pt idx="4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78-4BC6-913A-934581EC61E5}"/>
            </c:ext>
          </c:extLst>
        </c:ser>
        <c:ser>
          <c:idx val="1"/>
          <c:order val="1"/>
          <c:tx>
            <c:strRef>
              <c:f>DOLIQUE!$A$5</c:f>
              <c:strCache>
                <c:ptCount val="1"/>
                <c:pt idx="0">
                  <c:v>LAB LAB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DOLIQUE!$B$3:$F$3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DOLIQUE!$B$5:$F$5</c:f>
              <c:numCache>
                <c:formatCode>General</c:formatCode>
                <c:ptCount val="5"/>
                <c:pt idx="1">
                  <c:v>0</c:v>
                </c:pt>
                <c:pt idx="2">
                  <c:v>0</c:v>
                </c:pt>
                <c:pt idx="3">
                  <c:v>20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78-4BC6-913A-934581EC61E5}"/>
            </c:ext>
          </c:extLst>
        </c:ser>
        <c:ser>
          <c:idx val="2"/>
          <c:order val="2"/>
          <c:tx>
            <c:strRef>
              <c:f>DOLIQUE!$A$6</c:f>
              <c:strCache>
                <c:ptCount val="1"/>
                <c:pt idx="0">
                  <c:v>GAZON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DOLIQUE!$B$3:$F$3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DOLIQUE!$B$6:$F$6</c:f>
              <c:numCache>
                <c:formatCode>General</c:formatCode>
                <c:ptCount val="5"/>
                <c:pt idx="1">
                  <c:v>0</c:v>
                </c:pt>
                <c:pt idx="2">
                  <c:v>0</c:v>
                </c:pt>
                <c:pt idx="3">
                  <c:v>704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78-4BC6-913A-934581EC61E5}"/>
            </c:ext>
          </c:extLst>
        </c:ser>
        <c:ser>
          <c:idx val="3"/>
          <c:order val="3"/>
          <c:tx>
            <c:strRef>
              <c:f>DOLIQUE!$A$7</c:f>
              <c:strCache>
                <c:ptCount val="1"/>
                <c:pt idx="0">
                  <c:v>BRACKARIA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DOLIQUE!$B$3:$F$3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DOLIQUE!$B$7:$F$7</c:f>
              <c:numCache>
                <c:formatCode>General</c:formatCode>
                <c:ptCount val="5"/>
                <c:pt idx="1">
                  <c:v>0</c:v>
                </c:pt>
                <c:pt idx="2">
                  <c:v>0</c:v>
                </c:pt>
                <c:pt idx="3" formatCode="#,##0">
                  <c:v>900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78-4BC6-913A-934581EC61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6775048"/>
        <c:axId val="816774328"/>
        <c:axId val="0"/>
      </c:bar3DChart>
      <c:catAx>
        <c:axId val="816775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16774328"/>
        <c:crosses val="autoZero"/>
        <c:auto val="1"/>
        <c:lblAlgn val="ctr"/>
        <c:lblOffset val="100"/>
        <c:noMultiLvlLbl val="0"/>
      </c:catAx>
      <c:valAx>
        <c:axId val="816774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16775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MARAICHAGE</a:t>
            </a:r>
            <a:r>
              <a:rPr lang="fr-FR" sz="2000" baseline="0">
                <a:latin typeface="Arial Narrow" panose="020B0606020202030204" pitchFamily="34" charset="0"/>
              </a:rPr>
              <a:t> IMPORTES</a:t>
            </a:r>
            <a:endParaRPr lang="fr-FR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'CULT MARAI'!$C$4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'CULT MARAI'!$B$5:$B$23</c:f>
              <c:strCache>
                <c:ptCount val="19"/>
                <c:pt idx="0">
                  <c:v>PIMENTS</c:v>
                </c:pt>
                <c:pt idx="1">
                  <c:v>CONCOMBRES</c:v>
                </c:pt>
                <c:pt idx="2">
                  <c:v>OIGNONS</c:v>
                </c:pt>
                <c:pt idx="3">
                  <c:v>TOMATES</c:v>
                </c:pt>
                <c:pt idx="4">
                  <c:v>LAITUES</c:v>
                </c:pt>
                <c:pt idx="5">
                  <c:v>EPINARD</c:v>
                </c:pt>
                <c:pt idx="6">
                  <c:v>CARROTES</c:v>
                </c:pt>
                <c:pt idx="7">
                  <c:v>POIVRONS</c:v>
                </c:pt>
                <c:pt idx="8">
                  <c:v>GOMBO</c:v>
                </c:pt>
                <c:pt idx="9">
                  <c:v>ECHALOTES</c:v>
                </c:pt>
                <c:pt idx="10">
                  <c:v>BETTERAVES</c:v>
                </c:pt>
                <c:pt idx="11">
                  <c:v>AMARANTES</c:v>
                </c:pt>
                <c:pt idx="12">
                  <c:v>PASTEQUES</c:v>
                </c:pt>
                <c:pt idx="13">
                  <c:v>AUBERGINES</c:v>
                </c:pt>
                <c:pt idx="14">
                  <c:v>PERSILS</c:v>
                </c:pt>
                <c:pt idx="15">
                  <c:v>HARICOTS</c:v>
                </c:pt>
                <c:pt idx="16">
                  <c:v>MELON</c:v>
                </c:pt>
                <c:pt idx="17">
                  <c:v>CELERIS</c:v>
                </c:pt>
                <c:pt idx="18">
                  <c:v>CHOUX</c:v>
                </c:pt>
              </c:strCache>
            </c:strRef>
          </c:cat>
          <c:val>
            <c:numRef>
              <c:f>'CULT MARAI'!$C$5:$C$23</c:f>
              <c:numCache>
                <c:formatCode>General</c:formatCode>
                <c:ptCount val="19"/>
              </c:numCache>
            </c:numRef>
          </c:val>
          <c:extLst>
            <c:ext xmlns:c16="http://schemas.microsoft.com/office/drawing/2014/chart" uri="{C3380CC4-5D6E-409C-BE32-E72D297353CC}">
              <c16:uniqueId val="{00000000-05CA-4784-91E5-1D837329919F}"/>
            </c:ext>
          </c:extLst>
        </c:ser>
        <c:ser>
          <c:idx val="1"/>
          <c:order val="1"/>
          <c:tx>
            <c:strRef>
              <c:f>'CULT MARAI'!$D$4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'CULT MARAI'!$B$5:$B$23</c:f>
              <c:strCache>
                <c:ptCount val="19"/>
                <c:pt idx="0">
                  <c:v>PIMENTS</c:v>
                </c:pt>
                <c:pt idx="1">
                  <c:v>CONCOMBRES</c:v>
                </c:pt>
                <c:pt idx="2">
                  <c:v>OIGNONS</c:v>
                </c:pt>
                <c:pt idx="3">
                  <c:v>TOMATES</c:v>
                </c:pt>
                <c:pt idx="4">
                  <c:v>LAITUES</c:v>
                </c:pt>
                <c:pt idx="5">
                  <c:v>EPINARD</c:v>
                </c:pt>
                <c:pt idx="6">
                  <c:v>CARROTES</c:v>
                </c:pt>
                <c:pt idx="7">
                  <c:v>POIVRONS</c:v>
                </c:pt>
                <c:pt idx="8">
                  <c:v>GOMBO</c:v>
                </c:pt>
                <c:pt idx="9">
                  <c:v>ECHALOTES</c:v>
                </c:pt>
                <c:pt idx="10">
                  <c:v>BETTERAVES</c:v>
                </c:pt>
                <c:pt idx="11">
                  <c:v>AMARANTES</c:v>
                </c:pt>
                <c:pt idx="12">
                  <c:v>PASTEQUES</c:v>
                </c:pt>
                <c:pt idx="13">
                  <c:v>AUBERGINES</c:v>
                </c:pt>
                <c:pt idx="14">
                  <c:v>PERSILS</c:v>
                </c:pt>
                <c:pt idx="15">
                  <c:v>HARICOTS</c:v>
                </c:pt>
                <c:pt idx="16">
                  <c:v>MELON</c:v>
                </c:pt>
                <c:pt idx="17">
                  <c:v>CELERIS</c:v>
                </c:pt>
                <c:pt idx="18">
                  <c:v>CHOUX</c:v>
                </c:pt>
              </c:strCache>
            </c:strRef>
          </c:cat>
          <c:val>
            <c:numRef>
              <c:f>'CULT MARAI'!$D$5:$D$23</c:f>
              <c:numCache>
                <c:formatCode>#,##0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CA-4784-91E5-1D837329919F}"/>
            </c:ext>
          </c:extLst>
        </c:ser>
        <c:ser>
          <c:idx val="2"/>
          <c:order val="2"/>
          <c:tx>
            <c:strRef>
              <c:f>'CULT MARAI'!$E$4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'CULT MARAI'!$B$5:$B$23</c:f>
              <c:strCache>
                <c:ptCount val="19"/>
                <c:pt idx="0">
                  <c:v>PIMENTS</c:v>
                </c:pt>
                <c:pt idx="1">
                  <c:v>CONCOMBRES</c:v>
                </c:pt>
                <c:pt idx="2">
                  <c:v>OIGNONS</c:v>
                </c:pt>
                <c:pt idx="3">
                  <c:v>TOMATES</c:v>
                </c:pt>
                <c:pt idx="4">
                  <c:v>LAITUES</c:v>
                </c:pt>
                <c:pt idx="5">
                  <c:v>EPINARD</c:v>
                </c:pt>
                <c:pt idx="6">
                  <c:v>CARROTES</c:v>
                </c:pt>
                <c:pt idx="7">
                  <c:v>POIVRONS</c:v>
                </c:pt>
                <c:pt idx="8">
                  <c:v>GOMBO</c:v>
                </c:pt>
                <c:pt idx="9">
                  <c:v>ECHALOTES</c:v>
                </c:pt>
                <c:pt idx="10">
                  <c:v>BETTERAVES</c:v>
                </c:pt>
                <c:pt idx="11">
                  <c:v>AMARANTES</c:v>
                </c:pt>
                <c:pt idx="12">
                  <c:v>PASTEQUES</c:v>
                </c:pt>
                <c:pt idx="13">
                  <c:v>AUBERGINES</c:v>
                </c:pt>
                <c:pt idx="14">
                  <c:v>PERSILS</c:v>
                </c:pt>
                <c:pt idx="15">
                  <c:v>HARICOTS</c:v>
                </c:pt>
                <c:pt idx="16">
                  <c:v>MELON</c:v>
                </c:pt>
                <c:pt idx="17">
                  <c:v>CELERIS</c:v>
                </c:pt>
                <c:pt idx="18">
                  <c:v>CHOUX</c:v>
                </c:pt>
              </c:strCache>
            </c:strRef>
          </c:cat>
          <c:val>
            <c:numRef>
              <c:f>'CULT MARAI'!$E$5:$E$23</c:f>
              <c:numCache>
                <c:formatCode>#,##0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CA-4784-91E5-1D837329919F}"/>
            </c:ext>
          </c:extLst>
        </c:ser>
        <c:ser>
          <c:idx val="3"/>
          <c:order val="3"/>
          <c:tx>
            <c:strRef>
              <c:f>'CULT MARAI'!$F$4</c:f>
              <c:strCache>
                <c:ptCount val="1"/>
                <c:pt idx="0">
                  <c:v>HYBRIDE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'CULT MARAI'!$B$5:$B$23</c:f>
              <c:strCache>
                <c:ptCount val="19"/>
                <c:pt idx="0">
                  <c:v>PIMENTS</c:v>
                </c:pt>
                <c:pt idx="1">
                  <c:v>CONCOMBRES</c:v>
                </c:pt>
                <c:pt idx="2">
                  <c:v>OIGNONS</c:v>
                </c:pt>
                <c:pt idx="3">
                  <c:v>TOMATES</c:v>
                </c:pt>
                <c:pt idx="4">
                  <c:v>LAITUES</c:v>
                </c:pt>
                <c:pt idx="5">
                  <c:v>EPINARD</c:v>
                </c:pt>
                <c:pt idx="6">
                  <c:v>CARROTES</c:v>
                </c:pt>
                <c:pt idx="7">
                  <c:v>POIVRONS</c:v>
                </c:pt>
                <c:pt idx="8">
                  <c:v>GOMBO</c:v>
                </c:pt>
                <c:pt idx="9">
                  <c:v>ECHALOTES</c:v>
                </c:pt>
                <c:pt idx="10">
                  <c:v>BETTERAVES</c:v>
                </c:pt>
                <c:pt idx="11">
                  <c:v>AMARANTES</c:v>
                </c:pt>
                <c:pt idx="12">
                  <c:v>PASTEQUES</c:v>
                </c:pt>
                <c:pt idx="13">
                  <c:v>AUBERGINES</c:v>
                </c:pt>
                <c:pt idx="14">
                  <c:v>PERSILS</c:v>
                </c:pt>
                <c:pt idx="15">
                  <c:v>HARICOTS</c:v>
                </c:pt>
                <c:pt idx="16">
                  <c:v>MELON</c:v>
                </c:pt>
                <c:pt idx="17">
                  <c:v>CELERIS</c:v>
                </c:pt>
                <c:pt idx="18">
                  <c:v>CHOUX</c:v>
                </c:pt>
              </c:strCache>
            </c:strRef>
          </c:cat>
          <c:val>
            <c:numRef>
              <c:f>'CULT MARAI'!$F$5:$F$23</c:f>
              <c:numCache>
                <c:formatCode>#,##0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26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CA-4784-91E5-1D837329919F}"/>
            </c:ext>
          </c:extLst>
        </c:ser>
        <c:ser>
          <c:idx val="4"/>
          <c:order val="4"/>
          <c:tx>
            <c:strRef>
              <c:f>'CULT MARAI'!$G$4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'CULT MARAI'!$B$5:$B$23</c:f>
              <c:strCache>
                <c:ptCount val="19"/>
                <c:pt idx="0">
                  <c:v>PIMENTS</c:v>
                </c:pt>
                <c:pt idx="1">
                  <c:v>CONCOMBRES</c:v>
                </c:pt>
                <c:pt idx="2">
                  <c:v>OIGNONS</c:v>
                </c:pt>
                <c:pt idx="3">
                  <c:v>TOMATES</c:v>
                </c:pt>
                <c:pt idx="4">
                  <c:v>LAITUES</c:v>
                </c:pt>
                <c:pt idx="5">
                  <c:v>EPINARD</c:v>
                </c:pt>
                <c:pt idx="6">
                  <c:v>CARROTES</c:v>
                </c:pt>
                <c:pt idx="7">
                  <c:v>POIVRONS</c:v>
                </c:pt>
                <c:pt idx="8">
                  <c:v>GOMBO</c:v>
                </c:pt>
                <c:pt idx="9">
                  <c:v>ECHALOTES</c:v>
                </c:pt>
                <c:pt idx="10">
                  <c:v>BETTERAVES</c:v>
                </c:pt>
                <c:pt idx="11">
                  <c:v>AMARANTES</c:v>
                </c:pt>
                <c:pt idx="12">
                  <c:v>PASTEQUES</c:v>
                </c:pt>
                <c:pt idx="13">
                  <c:v>AUBERGINES</c:v>
                </c:pt>
                <c:pt idx="14">
                  <c:v>PERSILS</c:v>
                </c:pt>
                <c:pt idx="15">
                  <c:v>HARICOTS</c:v>
                </c:pt>
                <c:pt idx="16">
                  <c:v>MELON</c:v>
                </c:pt>
                <c:pt idx="17">
                  <c:v>CELERIS</c:v>
                </c:pt>
                <c:pt idx="18">
                  <c:v>CHOUX</c:v>
                </c:pt>
              </c:strCache>
            </c:strRef>
          </c:cat>
          <c:val>
            <c:numRef>
              <c:f>'CULT MARAI'!$G$5:$G$23</c:f>
              <c:numCache>
                <c:formatCode>#,##0</c:formatCode>
                <c:ptCount val="19"/>
                <c:pt idx="0">
                  <c:v>137</c:v>
                </c:pt>
                <c:pt idx="1">
                  <c:v>380</c:v>
                </c:pt>
                <c:pt idx="2">
                  <c:v>3442</c:v>
                </c:pt>
                <c:pt idx="3">
                  <c:v>887</c:v>
                </c:pt>
                <c:pt idx="4">
                  <c:v>618</c:v>
                </c:pt>
                <c:pt idx="5">
                  <c:v>0</c:v>
                </c:pt>
                <c:pt idx="6">
                  <c:v>377</c:v>
                </c:pt>
                <c:pt idx="7">
                  <c:v>629</c:v>
                </c:pt>
                <c:pt idx="8">
                  <c:v>525</c:v>
                </c:pt>
                <c:pt idx="9">
                  <c:v>105</c:v>
                </c:pt>
                <c:pt idx="10">
                  <c:v>494</c:v>
                </c:pt>
                <c:pt idx="11">
                  <c:v>450</c:v>
                </c:pt>
                <c:pt idx="12">
                  <c:v>848</c:v>
                </c:pt>
                <c:pt idx="13">
                  <c:v>580</c:v>
                </c:pt>
                <c:pt idx="14">
                  <c:v>5</c:v>
                </c:pt>
                <c:pt idx="15">
                  <c:v>13</c:v>
                </c:pt>
                <c:pt idx="16">
                  <c:v>40</c:v>
                </c:pt>
                <c:pt idx="17">
                  <c:v>118</c:v>
                </c:pt>
                <c:pt idx="18">
                  <c:v>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CA-4784-91E5-1D837329919F}"/>
            </c:ext>
          </c:extLst>
        </c:ser>
        <c:ser>
          <c:idx val="5"/>
          <c:order val="5"/>
          <c:tx>
            <c:strRef>
              <c:f>'CULT MARAI'!$H$4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'CULT MARAI'!$B$5:$B$23</c:f>
              <c:strCache>
                <c:ptCount val="19"/>
                <c:pt idx="0">
                  <c:v>PIMENTS</c:v>
                </c:pt>
                <c:pt idx="1">
                  <c:v>CONCOMBRES</c:v>
                </c:pt>
                <c:pt idx="2">
                  <c:v>OIGNONS</c:v>
                </c:pt>
                <c:pt idx="3">
                  <c:v>TOMATES</c:v>
                </c:pt>
                <c:pt idx="4">
                  <c:v>LAITUES</c:v>
                </c:pt>
                <c:pt idx="5">
                  <c:v>EPINARD</c:v>
                </c:pt>
                <c:pt idx="6">
                  <c:v>CARROTES</c:v>
                </c:pt>
                <c:pt idx="7">
                  <c:v>POIVRONS</c:v>
                </c:pt>
                <c:pt idx="8">
                  <c:v>GOMBO</c:v>
                </c:pt>
                <c:pt idx="9">
                  <c:v>ECHALOTES</c:v>
                </c:pt>
                <c:pt idx="10">
                  <c:v>BETTERAVES</c:v>
                </c:pt>
                <c:pt idx="11">
                  <c:v>AMARANTES</c:v>
                </c:pt>
                <c:pt idx="12">
                  <c:v>PASTEQUES</c:v>
                </c:pt>
                <c:pt idx="13">
                  <c:v>AUBERGINES</c:v>
                </c:pt>
                <c:pt idx="14">
                  <c:v>PERSILS</c:v>
                </c:pt>
                <c:pt idx="15">
                  <c:v>HARICOTS</c:v>
                </c:pt>
                <c:pt idx="16">
                  <c:v>MELON</c:v>
                </c:pt>
                <c:pt idx="17">
                  <c:v>CELERIS</c:v>
                </c:pt>
                <c:pt idx="18">
                  <c:v>CHOUX</c:v>
                </c:pt>
              </c:strCache>
            </c:strRef>
          </c:cat>
          <c:val>
            <c:numRef>
              <c:f>'CULT MARAI'!$H$5:$H$23</c:f>
              <c:numCache>
                <c:formatCode>#,##0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5CA-4784-91E5-1D8373299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6664248"/>
        <c:axId val="866664968"/>
        <c:axId val="0"/>
      </c:bar3DChart>
      <c:catAx>
        <c:axId val="866664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6664968"/>
        <c:crosses val="autoZero"/>
        <c:auto val="1"/>
        <c:lblAlgn val="ctr"/>
        <c:lblOffset val="100"/>
        <c:noMultiLvlLbl val="0"/>
      </c:catAx>
      <c:valAx>
        <c:axId val="866664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6664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MARAICHAGE</a:t>
            </a:r>
            <a:r>
              <a:rPr lang="fr-FR" sz="2000" baseline="0" dirty="0">
                <a:latin typeface="Arial Narrow" panose="020B0606020202030204" pitchFamily="34" charset="0"/>
              </a:rPr>
              <a:t> LOCAL</a:t>
            </a:r>
            <a:endParaRPr lang="fr-FR" sz="2000" dirty="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GOMBO!$B$2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GOMBO!$A$3:$A$16</c:f>
              <c:strCache>
                <c:ptCount val="14"/>
                <c:pt idx="0">
                  <c:v>GOMBO SASSILON</c:v>
                </c:pt>
                <c:pt idx="1">
                  <c:v>AMARANTE MADURA</c:v>
                </c:pt>
                <c:pt idx="2">
                  <c:v>AUBERGINE MEGUATAN</c:v>
                </c:pt>
                <c:pt idx="3">
                  <c:v>GOMBO KELEYA</c:v>
                </c:pt>
                <c:pt idx="4">
                  <c:v>AMARANTE A2002</c:v>
                </c:pt>
                <c:pt idx="5">
                  <c:v>GOMBO GONI</c:v>
                </c:pt>
                <c:pt idx="6">
                  <c:v>GOMBO GANKOUROUNI</c:v>
                </c:pt>
                <c:pt idx="7">
                  <c:v>AMARANTE AC-NL</c:v>
                </c:pt>
                <c:pt idx="8">
                  <c:v>PIMENT AVPP9905</c:v>
                </c:pt>
                <c:pt idx="9">
                  <c:v>GOMBO DJITABA</c:v>
                </c:pt>
                <c:pt idx="10">
                  <c:v>PIMENT AVPP 1342</c:v>
                </c:pt>
                <c:pt idx="11">
                  <c:v>AUBERGINE AFRICAINE SOXNA</c:v>
                </c:pt>
                <c:pt idx="12">
                  <c:v>AUBERGINE AFRICAINE L10</c:v>
                </c:pt>
                <c:pt idx="13">
                  <c:v>OIGNON VIOLET DE GALMI</c:v>
                </c:pt>
              </c:strCache>
            </c:strRef>
          </c:cat>
          <c:val>
            <c:numRef>
              <c:f>GOMBO!$B$3:$B$16</c:f>
              <c:numCache>
                <c:formatCode>General</c:formatCode>
                <c:ptCount val="14"/>
              </c:numCache>
            </c:numRef>
          </c:val>
          <c:extLst>
            <c:ext xmlns:c16="http://schemas.microsoft.com/office/drawing/2014/chart" uri="{C3380CC4-5D6E-409C-BE32-E72D297353CC}">
              <c16:uniqueId val="{00000000-FAC6-454E-9E8F-0D53C5D9F64F}"/>
            </c:ext>
          </c:extLst>
        </c:ser>
        <c:ser>
          <c:idx val="1"/>
          <c:order val="1"/>
          <c:tx>
            <c:strRef>
              <c:f>GOMBO!$C$2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GOMBO!$A$3:$A$16</c:f>
              <c:strCache>
                <c:ptCount val="14"/>
                <c:pt idx="0">
                  <c:v>GOMBO SASSILON</c:v>
                </c:pt>
                <c:pt idx="1">
                  <c:v>AMARANTE MADURA</c:v>
                </c:pt>
                <c:pt idx="2">
                  <c:v>AUBERGINE MEGUATAN</c:v>
                </c:pt>
                <c:pt idx="3">
                  <c:v>GOMBO KELEYA</c:v>
                </c:pt>
                <c:pt idx="4">
                  <c:v>AMARANTE A2002</c:v>
                </c:pt>
                <c:pt idx="5">
                  <c:v>GOMBO GONI</c:v>
                </c:pt>
                <c:pt idx="6">
                  <c:v>GOMBO GANKOUROUNI</c:v>
                </c:pt>
                <c:pt idx="7">
                  <c:v>AMARANTE AC-NL</c:v>
                </c:pt>
                <c:pt idx="8">
                  <c:v>PIMENT AVPP9905</c:v>
                </c:pt>
                <c:pt idx="9">
                  <c:v>GOMBO DJITABA</c:v>
                </c:pt>
                <c:pt idx="10">
                  <c:v>PIMENT AVPP 1342</c:v>
                </c:pt>
                <c:pt idx="11">
                  <c:v>AUBERGINE AFRICAINE SOXNA</c:v>
                </c:pt>
                <c:pt idx="12">
                  <c:v>AUBERGINE AFRICAINE L10</c:v>
                </c:pt>
                <c:pt idx="13">
                  <c:v>OIGNON VIOLET DE GALMI</c:v>
                </c:pt>
              </c:strCache>
            </c:strRef>
          </c:cat>
          <c:val>
            <c:numRef>
              <c:f>GOMBO!$C$3:$C$16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C6-454E-9E8F-0D53C5D9F64F}"/>
            </c:ext>
          </c:extLst>
        </c:ser>
        <c:ser>
          <c:idx val="2"/>
          <c:order val="2"/>
          <c:tx>
            <c:strRef>
              <c:f>GOMBO!$D$2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GOMBO!$A$3:$A$16</c:f>
              <c:strCache>
                <c:ptCount val="14"/>
                <c:pt idx="0">
                  <c:v>GOMBO SASSILON</c:v>
                </c:pt>
                <c:pt idx="1">
                  <c:v>AMARANTE MADURA</c:v>
                </c:pt>
                <c:pt idx="2">
                  <c:v>AUBERGINE MEGUATAN</c:v>
                </c:pt>
                <c:pt idx="3">
                  <c:v>GOMBO KELEYA</c:v>
                </c:pt>
                <c:pt idx="4">
                  <c:v>AMARANTE A2002</c:v>
                </c:pt>
                <c:pt idx="5">
                  <c:v>GOMBO GONI</c:v>
                </c:pt>
                <c:pt idx="6">
                  <c:v>GOMBO GANKOUROUNI</c:v>
                </c:pt>
                <c:pt idx="7">
                  <c:v>AMARANTE AC-NL</c:v>
                </c:pt>
                <c:pt idx="8">
                  <c:v>PIMENT AVPP9905</c:v>
                </c:pt>
                <c:pt idx="9">
                  <c:v>GOMBO DJITABA</c:v>
                </c:pt>
                <c:pt idx="10">
                  <c:v>PIMENT AVPP 1342</c:v>
                </c:pt>
                <c:pt idx="11">
                  <c:v>AUBERGINE AFRICAINE SOXNA</c:v>
                </c:pt>
                <c:pt idx="12">
                  <c:v>AUBERGINE AFRICAINE L10</c:v>
                </c:pt>
                <c:pt idx="13">
                  <c:v>OIGNON VIOLET DE GALMI</c:v>
                </c:pt>
              </c:strCache>
            </c:strRef>
          </c:cat>
          <c:val>
            <c:numRef>
              <c:f>GOMBO!$D$3:$D$16</c:f>
              <c:numCache>
                <c:formatCode>General</c:formatCode>
                <c:ptCount val="14"/>
                <c:pt idx="0">
                  <c:v>8.85</c:v>
                </c:pt>
                <c:pt idx="1">
                  <c:v>1.85</c:v>
                </c:pt>
                <c:pt idx="2">
                  <c:v>0.69</c:v>
                </c:pt>
                <c:pt idx="3">
                  <c:v>0</c:v>
                </c:pt>
                <c:pt idx="4">
                  <c:v>0.75</c:v>
                </c:pt>
                <c:pt idx="5">
                  <c:v>1.68</c:v>
                </c:pt>
                <c:pt idx="6">
                  <c:v>7.4</c:v>
                </c:pt>
                <c:pt idx="7">
                  <c:v>0</c:v>
                </c:pt>
                <c:pt idx="8">
                  <c:v>0.17</c:v>
                </c:pt>
                <c:pt idx="9">
                  <c:v>0</c:v>
                </c:pt>
                <c:pt idx="10">
                  <c:v>0.4</c:v>
                </c:pt>
                <c:pt idx="11">
                  <c:v>0.36</c:v>
                </c:pt>
                <c:pt idx="12">
                  <c:v>0.19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C6-454E-9E8F-0D53C5D9F64F}"/>
            </c:ext>
          </c:extLst>
        </c:ser>
        <c:ser>
          <c:idx val="3"/>
          <c:order val="3"/>
          <c:tx>
            <c:strRef>
              <c:f>GOMBO!$E$2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GOMBO!$A$3:$A$16</c:f>
              <c:strCache>
                <c:ptCount val="14"/>
                <c:pt idx="0">
                  <c:v>GOMBO SASSILON</c:v>
                </c:pt>
                <c:pt idx="1">
                  <c:v>AMARANTE MADURA</c:v>
                </c:pt>
                <c:pt idx="2">
                  <c:v>AUBERGINE MEGUATAN</c:v>
                </c:pt>
                <c:pt idx="3">
                  <c:v>GOMBO KELEYA</c:v>
                </c:pt>
                <c:pt idx="4">
                  <c:v>AMARANTE A2002</c:v>
                </c:pt>
                <c:pt idx="5">
                  <c:v>GOMBO GONI</c:v>
                </c:pt>
                <c:pt idx="6">
                  <c:v>GOMBO GANKOUROUNI</c:v>
                </c:pt>
                <c:pt idx="7">
                  <c:v>AMARANTE AC-NL</c:v>
                </c:pt>
                <c:pt idx="8">
                  <c:v>PIMENT AVPP9905</c:v>
                </c:pt>
                <c:pt idx="9">
                  <c:v>GOMBO DJITABA</c:v>
                </c:pt>
                <c:pt idx="10">
                  <c:v>PIMENT AVPP 1342</c:v>
                </c:pt>
                <c:pt idx="11">
                  <c:v>AUBERGINE AFRICAINE SOXNA</c:v>
                </c:pt>
                <c:pt idx="12">
                  <c:v>AUBERGINE AFRICAINE L10</c:v>
                </c:pt>
                <c:pt idx="13">
                  <c:v>OIGNON VIOLET DE GALMI</c:v>
                </c:pt>
              </c:strCache>
            </c:strRef>
          </c:cat>
          <c:val>
            <c:numRef>
              <c:f>GOMBO!$E$3:$E$16</c:f>
              <c:numCache>
                <c:formatCode>General</c:formatCode>
                <c:ptCount val="14"/>
                <c:pt idx="0" formatCode="#,##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66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895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4023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C6-454E-9E8F-0D53C5D9F64F}"/>
            </c:ext>
          </c:extLst>
        </c:ser>
        <c:ser>
          <c:idx val="4"/>
          <c:order val="4"/>
          <c:tx>
            <c:strRef>
              <c:f>GOMBO!$F$2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GOMBO!$A$3:$A$16</c:f>
              <c:strCache>
                <c:ptCount val="14"/>
                <c:pt idx="0">
                  <c:v>GOMBO SASSILON</c:v>
                </c:pt>
                <c:pt idx="1">
                  <c:v>AMARANTE MADURA</c:v>
                </c:pt>
                <c:pt idx="2">
                  <c:v>AUBERGINE MEGUATAN</c:v>
                </c:pt>
                <c:pt idx="3">
                  <c:v>GOMBO KELEYA</c:v>
                </c:pt>
                <c:pt idx="4">
                  <c:v>AMARANTE A2002</c:v>
                </c:pt>
                <c:pt idx="5">
                  <c:v>GOMBO GONI</c:v>
                </c:pt>
                <c:pt idx="6">
                  <c:v>GOMBO GANKOUROUNI</c:v>
                </c:pt>
                <c:pt idx="7">
                  <c:v>AMARANTE AC-NL</c:v>
                </c:pt>
                <c:pt idx="8">
                  <c:v>PIMENT AVPP9905</c:v>
                </c:pt>
                <c:pt idx="9">
                  <c:v>GOMBO DJITABA</c:v>
                </c:pt>
                <c:pt idx="10">
                  <c:v>PIMENT AVPP 1342</c:v>
                </c:pt>
                <c:pt idx="11">
                  <c:v>AUBERGINE AFRICAINE SOXNA</c:v>
                </c:pt>
                <c:pt idx="12">
                  <c:v>AUBERGINE AFRICAINE L10</c:v>
                </c:pt>
                <c:pt idx="13">
                  <c:v>OIGNON VIOLET DE GALMI</c:v>
                </c:pt>
              </c:strCache>
            </c:strRef>
          </c:cat>
          <c:val>
            <c:numRef>
              <c:f>GOMBO!$F$3:$F$16</c:f>
              <c:numCache>
                <c:formatCode>General</c:formatCode>
                <c:ptCount val="14"/>
                <c:pt idx="0">
                  <c:v>48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0.4</c:v>
                </c:pt>
                <c:pt idx="5">
                  <c:v>0</c:v>
                </c:pt>
                <c:pt idx="6">
                  <c:v>10</c:v>
                </c:pt>
                <c:pt idx="7">
                  <c:v>1.25</c:v>
                </c:pt>
                <c:pt idx="8">
                  <c:v>0</c:v>
                </c:pt>
                <c:pt idx="9">
                  <c:v>11</c:v>
                </c:pt>
                <c:pt idx="10">
                  <c:v>0.15</c:v>
                </c:pt>
                <c:pt idx="11">
                  <c:v>0.7</c:v>
                </c:pt>
                <c:pt idx="12">
                  <c:v>0.1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C6-454E-9E8F-0D53C5D9F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4508688"/>
        <c:axId val="964514448"/>
        <c:axId val="0"/>
      </c:bar3DChart>
      <c:catAx>
        <c:axId val="96450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964514448"/>
        <c:crosses val="autoZero"/>
        <c:auto val="1"/>
        <c:lblAlgn val="ctr"/>
        <c:lblOffset val="100"/>
        <c:noMultiLvlLbl val="0"/>
      </c:catAx>
      <c:valAx>
        <c:axId val="964514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96450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BLE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BLE!$A$3</c:f>
              <c:strCache>
                <c:ptCount val="1"/>
                <c:pt idx="0">
                  <c:v>BLE DIRE 12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BLE!$B$2:$F$2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BLE!$B$3:$F$3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19000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27-4DA6-A2D1-ADED69443305}"/>
            </c:ext>
          </c:extLst>
        </c:ser>
        <c:ser>
          <c:idx val="1"/>
          <c:order val="1"/>
          <c:tx>
            <c:strRef>
              <c:f>BLE!$A$4</c:f>
              <c:strCache>
                <c:ptCount val="1"/>
                <c:pt idx="0">
                  <c:v>BLE TETRA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BLE!$B$2:$F$2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BLE!$B$4:$F$4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77800</c:v>
                </c:pt>
                <c:pt idx="4">
                  <c:v>17000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27-4DA6-A2D1-ADED69443305}"/>
            </c:ext>
          </c:extLst>
        </c:ser>
        <c:ser>
          <c:idx val="2"/>
          <c:order val="2"/>
          <c:tx>
            <c:strRef>
              <c:f>BLE!$A$5</c:f>
              <c:strCache>
                <c:ptCount val="1"/>
                <c:pt idx="0">
                  <c:v>BONGO MOULGA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BLE!$B$2:$F$2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BLE!$B$5:$F$5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27-4DA6-A2D1-ADED69443305}"/>
            </c:ext>
          </c:extLst>
        </c:ser>
        <c:ser>
          <c:idx val="3"/>
          <c:order val="3"/>
          <c:tx>
            <c:strRef>
              <c:f>BLE!$A$6</c:f>
              <c:strCache>
                <c:ptCount val="1"/>
                <c:pt idx="0">
                  <c:v>BLE DIRE 15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BLE!$B$2:$F$2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BLE!$B$6:$F$6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20000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27-4DA6-A2D1-ADED694433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2180480"/>
        <c:axId val="982179400"/>
        <c:axId val="0"/>
      </c:bar3DChart>
      <c:catAx>
        <c:axId val="98218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82179400"/>
        <c:crosses val="autoZero"/>
        <c:auto val="1"/>
        <c:lblAlgn val="ctr"/>
        <c:lblOffset val="100"/>
        <c:noMultiLvlLbl val="0"/>
      </c:catAx>
      <c:valAx>
        <c:axId val="982179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98218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SOJA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SOJA!$B$2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SOJA!$A$3:$A$9</c:f>
              <c:strCache>
                <c:ptCount val="7"/>
                <c:pt idx="0">
                  <c:v>G 115</c:v>
                </c:pt>
                <c:pt idx="1">
                  <c:v>G 195</c:v>
                </c:pt>
                <c:pt idx="2">
                  <c:v>G121</c:v>
                </c:pt>
                <c:pt idx="3">
                  <c:v>TGX 1904 6F</c:v>
                </c:pt>
                <c:pt idx="4">
                  <c:v>TGX 1004-6-F</c:v>
                </c:pt>
                <c:pt idx="5">
                  <c:v>TGX 1951-3-F</c:v>
                </c:pt>
                <c:pt idx="6">
                  <c:v>TGX1835-10E</c:v>
                </c:pt>
              </c:strCache>
            </c:strRef>
          </c:cat>
          <c:val>
            <c:numRef>
              <c:f>SOJA!$B$3:$B$9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0-173A-4F40-864F-070698E69C07}"/>
            </c:ext>
          </c:extLst>
        </c:ser>
        <c:ser>
          <c:idx val="1"/>
          <c:order val="1"/>
          <c:tx>
            <c:strRef>
              <c:f>SOJA!$C$2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SOJA!$A$3:$A$9</c:f>
              <c:strCache>
                <c:ptCount val="7"/>
                <c:pt idx="0">
                  <c:v>G 115</c:v>
                </c:pt>
                <c:pt idx="1">
                  <c:v>G 195</c:v>
                </c:pt>
                <c:pt idx="2">
                  <c:v>G121</c:v>
                </c:pt>
                <c:pt idx="3">
                  <c:v>TGX 1904 6F</c:v>
                </c:pt>
                <c:pt idx="4">
                  <c:v>TGX 1004-6-F</c:v>
                </c:pt>
                <c:pt idx="5">
                  <c:v>TGX 1951-3-F</c:v>
                </c:pt>
                <c:pt idx="6">
                  <c:v>TGX1835-10E</c:v>
                </c:pt>
              </c:strCache>
            </c:strRef>
          </c:cat>
          <c:val>
            <c:numRef>
              <c:f>SOJA!$C$3:$C$9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3A-4F40-864F-070698E69C07}"/>
            </c:ext>
          </c:extLst>
        </c:ser>
        <c:ser>
          <c:idx val="2"/>
          <c:order val="2"/>
          <c:tx>
            <c:strRef>
              <c:f>SOJA!$D$2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SOJA!$A$3:$A$9</c:f>
              <c:strCache>
                <c:ptCount val="7"/>
                <c:pt idx="0">
                  <c:v>G 115</c:v>
                </c:pt>
                <c:pt idx="1">
                  <c:v>G 195</c:v>
                </c:pt>
                <c:pt idx="2">
                  <c:v>G121</c:v>
                </c:pt>
                <c:pt idx="3">
                  <c:v>TGX 1904 6F</c:v>
                </c:pt>
                <c:pt idx="4">
                  <c:v>TGX 1004-6-F</c:v>
                </c:pt>
                <c:pt idx="5">
                  <c:v>TGX 1951-3-F</c:v>
                </c:pt>
                <c:pt idx="6">
                  <c:v>TGX1835-10E</c:v>
                </c:pt>
              </c:strCache>
            </c:strRef>
          </c:cat>
          <c:val>
            <c:numRef>
              <c:f>SOJA!$D$3:$D$9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3A-4F40-864F-070698E69C07}"/>
            </c:ext>
          </c:extLst>
        </c:ser>
        <c:ser>
          <c:idx val="3"/>
          <c:order val="3"/>
          <c:tx>
            <c:strRef>
              <c:f>SOJA!$E$2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SOJA!$A$3:$A$9</c:f>
              <c:strCache>
                <c:ptCount val="7"/>
                <c:pt idx="0">
                  <c:v>G 115</c:v>
                </c:pt>
                <c:pt idx="1">
                  <c:v>G 195</c:v>
                </c:pt>
                <c:pt idx="2">
                  <c:v>G121</c:v>
                </c:pt>
                <c:pt idx="3">
                  <c:v>TGX 1904 6F</c:v>
                </c:pt>
                <c:pt idx="4">
                  <c:v>TGX 1004-6-F</c:v>
                </c:pt>
                <c:pt idx="5">
                  <c:v>TGX 1951-3-F</c:v>
                </c:pt>
                <c:pt idx="6">
                  <c:v>TGX1835-10E</c:v>
                </c:pt>
              </c:strCache>
            </c:strRef>
          </c:cat>
          <c:val>
            <c:numRef>
              <c:f>SOJA!$E$3:$E$9</c:f>
              <c:numCache>
                <c:formatCode>#,##0</c:formatCode>
                <c:ptCount val="7"/>
                <c:pt idx="0">
                  <c:v>0</c:v>
                </c:pt>
                <c:pt idx="1">
                  <c:v>0</c:v>
                </c:pt>
                <c:pt idx="2" formatCode="General">
                  <c:v>0</c:v>
                </c:pt>
                <c:pt idx="3" formatCode="General">
                  <c:v>0</c:v>
                </c:pt>
                <c:pt idx="4" formatCode="General">
                  <c:v>0</c:v>
                </c:pt>
                <c:pt idx="5" formatCode="General">
                  <c:v>0</c:v>
                </c:pt>
                <c:pt idx="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3A-4F40-864F-070698E69C07}"/>
            </c:ext>
          </c:extLst>
        </c:ser>
        <c:ser>
          <c:idx val="4"/>
          <c:order val="4"/>
          <c:tx>
            <c:strRef>
              <c:f>SOJA!$F$2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SOJA!$A$3:$A$9</c:f>
              <c:strCache>
                <c:ptCount val="7"/>
                <c:pt idx="0">
                  <c:v>G 115</c:v>
                </c:pt>
                <c:pt idx="1">
                  <c:v>G 195</c:v>
                </c:pt>
                <c:pt idx="2">
                  <c:v>G121</c:v>
                </c:pt>
                <c:pt idx="3">
                  <c:v>TGX 1904 6F</c:v>
                </c:pt>
                <c:pt idx="4">
                  <c:v>TGX 1004-6-F</c:v>
                </c:pt>
                <c:pt idx="5">
                  <c:v>TGX 1951-3-F</c:v>
                </c:pt>
                <c:pt idx="6">
                  <c:v>TGX1835-10E</c:v>
                </c:pt>
              </c:strCache>
            </c:strRef>
          </c:cat>
          <c:val>
            <c:numRef>
              <c:f>SOJA!$F$3:$F$9</c:f>
              <c:numCache>
                <c:formatCode>General</c:formatCode>
                <c:ptCount val="7"/>
                <c:pt idx="0">
                  <c:v>86310</c:v>
                </c:pt>
                <c:pt idx="1">
                  <c:v>48050</c:v>
                </c:pt>
                <c:pt idx="2">
                  <c:v>96720</c:v>
                </c:pt>
                <c:pt idx="3">
                  <c:v>5550</c:v>
                </c:pt>
                <c:pt idx="4">
                  <c:v>0</c:v>
                </c:pt>
                <c:pt idx="5">
                  <c:v>0</c:v>
                </c:pt>
                <c:pt idx="6">
                  <c:v>4770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3A-4F40-864F-070698E69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3666624"/>
        <c:axId val="1003667344"/>
        <c:axId val="0"/>
      </c:bar3DChart>
      <c:catAx>
        <c:axId val="100366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1003667344"/>
        <c:crosses val="autoZero"/>
        <c:auto val="1"/>
        <c:lblAlgn val="ctr"/>
        <c:lblOffset val="100"/>
        <c:noMultiLvlLbl val="0"/>
      </c:catAx>
      <c:valAx>
        <c:axId val="1003667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100366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2000" dirty="0">
                <a:latin typeface="Arial Narrow" panose="020B0606020202030204" pitchFamily="34" charset="0"/>
              </a:rPr>
              <a:t>SYNTHESE QUANTITES CERTIFIEES KG</a:t>
            </a:r>
          </a:p>
        </c:rich>
      </c:tx>
      <c:layout>
        <c:manualLayout>
          <c:xMode val="edge"/>
          <c:yMode val="edge"/>
          <c:x val="0.35021921044412252"/>
          <c:y val="1.8880565802488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'QTE ESPECES'!$B$2</c:f>
              <c:strCache>
                <c:ptCount val="1"/>
                <c:pt idx="0">
                  <c:v>QUANTITES CERTIFIEES KG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'QTE ESPECES'!$A$3:$A$14</c:f>
              <c:strCache>
                <c:ptCount val="12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NIEBE</c:v>
                </c:pt>
                <c:pt idx="5">
                  <c:v>ARACHIDE</c:v>
                </c:pt>
                <c:pt idx="6">
                  <c:v>SESAME</c:v>
                </c:pt>
                <c:pt idx="7">
                  <c:v>FONIO</c:v>
                </c:pt>
                <c:pt idx="8">
                  <c:v>POMME TERRE</c:v>
                </c:pt>
                <c:pt idx="9">
                  <c:v>CULT MARAICHERE</c:v>
                </c:pt>
                <c:pt idx="10">
                  <c:v>SOJA</c:v>
                </c:pt>
                <c:pt idx="11">
                  <c:v>BLE</c:v>
                </c:pt>
              </c:strCache>
            </c:strRef>
          </c:cat>
          <c:val>
            <c:numRef>
              <c:f>'QTE ESPECES'!$B$3:$B$14</c:f>
              <c:numCache>
                <c:formatCode>General</c:formatCode>
                <c:ptCount val="12"/>
                <c:pt idx="0">
                  <c:v>1703013</c:v>
                </c:pt>
                <c:pt idx="1">
                  <c:v>1927818</c:v>
                </c:pt>
                <c:pt idx="2">
                  <c:v>183274</c:v>
                </c:pt>
                <c:pt idx="3">
                  <c:v>160883</c:v>
                </c:pt>
                <c:pt idx="4">
                  <c:v>219565</c:v>
                </c:pt>
                <c:pt idx="5">
                  <c:v>25153</c:v>
                </c:pt>
                <c:pt idx="6">
                  <c:v>10200</c:v>
                </c:pt>
                <c:pt idx="7">
                  <c:v>825</c:v>
                </c:pt>
                <c:pt idx="8">
                  <c:v>600702</c:v>
                </c:pt>
                <c:pt idx="9">
                  <c:v>15270</c:v>
                </c:pt>
                <c:pt idx="10">
                  <c:v>241400</c:v>
                </c:pt>
                <c:pt idx="11">
                  <c:v>148800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72-461F-9EC2-BE6DC4814B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1236832"/>
        <c:axId val="831244392"/>
        <c:axId val="0"/>
      </c:bar3DChart>
      <c:catAx>
        <c:axId val="831236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31244392"/>
        <c:crosses val="autoZero"/>
        <c:auto val="1"/>
        <c:lblAlgn val="ctr"/>
        <c:lblOffset val="100"/>
        <c:noMultiLvlLbl val="0"/>
      </c:catAx>
      <c:valAx>
        <c:axId val="831244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3123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REJETS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REJETS!$B$1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REJETS!$A$2:$A$11</c:f>
              <c:strCache>
                <c:ptCount val="10"/>
                <c:pt idx="0">
                  <c:v>RIZ</c:v>
                </c:pt>
                <c:pt idx="1">
                  <c:v>MAÏS</c:v>
                </c:pt>
                <c:pt idx="2">
                  <c:v>SORGHO</c:v>
                </c:pt>
                <c:pt idx="3">
                  <c:v>SOJA</c:v>
                </c:pt>
                <c:pt idx="4">
                  <c:v>FONIO</c:v>
                </c:pt>
                <c:pt idx="5">
                  <c:v>NIEBE</c:v>
                </c:pt>
                <c:pt idx="6">
                  <c:v>ARACHIDE</c:v>
                </c:pt>
                <c:pt idx="7">
                  <c:v>SESAME</c:v>
                </c:pt>
                <c:pt idx="8">
                  <c:v>FOURRAGES</c:v>
                </c:pt>
                <c:pt idx="9">
                  <c:v>MIL</c:v>
                </c:pt>
              </c:strCache>
            </c:strRef>
          </c:cat>
          <c:val>
            <c:numRef>
              <c:f>REJETS!$B$2:$B$11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0-6030-4C3A-A54A-0BE9342B2853}"/>
            </c:ext>
          </c:extLst>
        </c:ser>
        <c:ser>
          <c:idx val="1"/>
          <c:order val="1"/>
          <c:tx>
            <c:strRef>
              <c:f>REJETS!$C$1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REJETS!$A$2:$A$11</c:f>
              <c:strCache>
                <c:ptCount val="10"/>
                <c:pt idx="0">
                  <c:v>RIZ</c:v>
                </c:pt>
                <c:pt idx="1">
                  <c:v>MAÏS</c:v>
                </c:pt>
                <c:pt idx="2">
                  <c:v>SORGHO</c:v>
                </c:pt>
                <c:pt idx="3">
                  <c:v>SOJA</c:v>
                </c:pt>
                <c:pt idx="4">
                  <c:v>FONIO</c:v>
                </c:pt>
                <c:pt idx="5">
                  <c:v>NIEBE</c:v>
                </c:pt>
                <c:pt idx="6">
                  <c:v>ARACHIDE</c:v>
                </c:pt>
                <c:pt idx="7">
                  <c:v>SESAME</c:v>
                </c:pt>
                <c:pt idx="8">
                  <c:v>FOURRAGES</c:v>
                </c:pt>
                <c:pt idx="9">
                  <c:v>MIL</c:v>
                </c:pt>
              </c:strCache>
            </c:strRef>
          </c:cat>
          <c:val>
            <c:numRef>
              <c:f>REJETS!$C$2:$C$11</c:f>
              <c:numCache>
                <c:formatCode>#,##0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30-4C3A-A54A-0BE9342B2853}"/>
            </c:ext>
          </c:extLst>
        </c:ser>
        <c:ser>
          <c:idx val="2"/>
          <c:order val="2"/>
          <c:tx>
            <c:strRef>
              <c:f>REJETS!$D$1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REJETS!$A$2:$A$11</c:f>
              <c:strCache>
                <c:ptCount val="10"/>
                <c:pt idx="0">
                  <c:v>RIZ</c:v>
                </c:pt>
                <c:pt idx="1">
                  <c:v>MAÏS</c:v>
                </c:pt>
                <c:pt idx="2">
                  <c:v>SORGHO</c:v>
                </c:pt>
                <c:pt idx="3">
                  <c:v>SOJA</c:v>
                </c:pt>
                <c:pt idx="4">
                  <c:v>FONIO</c:v>
                </c:pt>
                <c:pt idx="5">
                  <c:v>NIEBE</c:v>
                </c:pt>
                <c:pt idx="6">
                  <c:v>ARACHIDE</c:v>
                </c:pt>
                <c:pt idx="7">
                  <c:v>SESAME</c:v>
                </c:pt>
                <c:pt idx="8">
                  <c:v>FOURRAGES</c:v>
                </c:pt>
                <c:pt idx="9">
                  <c:v>MIL</c:v>
                </c:pt>
              </c:strCache>
            </c:strRef>
          </c:cat>
          <c:val>
            <c:numRef>
              <c:f>REJETS!$D$2:$D$11</c:f>
              <c:numCache>
                <c:formatCode>#,##0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600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30-4C3A-A54A-0BE9342B2853}"/>
            </c:ext>
          </c:extLst>
        </c:ser>
        <c:ser>
          <c:idx val="3"/>
          <c:order val="3"/>
          <c:tx>
            <c:strRef>
              <c:f>REJETS!$E$1</c:f>
              <c:strCache>
                <c:ptCount val="1"/>
                <c:pt idx="0">
                  <c:v>HYBRIDE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REJETS!$A$2:$A$11</c:f>
              <c:strCache>
                <c:ptCount val="10"/>
                <c:pt idx="0">
                  <c:v>RIZ</c:v>
                </c:pt>
                <c:pt idx="1">
                  <c:v>MAÏS</c:v>
                </c:pt>
                <c:pt idx="2">
                  <c:v>SORGHO</c:v>
                </c:pt>
                <c:pt idx="3">
                  <c:v>SOJA</c:v>
                </c:pt>
                <c:pt idx="4">
                  <c:v>FONIO</c:v>
                </c:pt>
                <c:pt idx="5">
                  <c:v>NIEBE</c:v>
                </c:pt>
                <c:pt idx="6">
                  <c:v>ARACHIDE</c:v>
                </c:pt>
                <c:pt idx="7">
                  <c:v>SESAME</c:v>
                </c:pt>
                <c:pt idx="8">
                  <c:v>FOURRAGES</c:v>
                </c:pt>
                <c:pt idx="9">
                  <c:v>MIL</c:v>
                </c:pt>
              </c:strCache>
            </c:strRef>
          </c:cat>
          <c:val>
            <c:numRef>
              <c:f>REJETS!$E$2:$E$11</c:f>
              <c:numCache>
                <c:formatCode>#,##0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30-4C3A-A54A-0BE9342B2853}"/>
            </c:ext>
          </c:extLst>
        </c:ser>
        <c:ser>
          <c:idx val="4"/>
          <c:order val="4"/>
          <c:tx>
            <c:strRef>
              <c:f>REJETS!$F$1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FF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REJETS!$A$2:$A$11</c:f>
              <c:strCache>
                <c:ptCount val="10"/>
                <c:pt idx="0">
                  <c:v>RIZ</c:v>
                </c:pt>
                <c:pt idx="1">
                  <c:v>MAÏS</c:v>
                </c:pt>
                <c:pt idx="2">
                  <c:v>SORGHO</c:v>
                </c:pt>
                <c:pt idx="3">
                  <c:v>SOJA</c:v>
                </c:pt>
                <c:pt idx="4">
                  <c:v>FONIO</c:v>
                </c:pt>
                <c:pt idx="5">
                  <c:v>NIEBE</c:v>
                </c:pt>
                <c:pt idx="6">
                  <c:v>ARACHIDE</c:v>
                </c:pt>
                <c:pt idx="7">
                  <c:v>SESAME</c:v>
                </c:pt>
                <c:pt idx="8">
                  <c:v>FOURRAGES</c:v>
                </c:pt>
                <c:pt idx="9">
                  <c:v>MIL</c:v>
                </c:pt>
              </c:strCache>
            </c:strRef>
          </c:cat>
          <c:val>
            <c:numRef>
              <c:f>REJETS!$F$2:$F$11</c:f>
              <c:numCache>
                <c:formatCode>#,##0</c:formatCode>
                <c:ptCount val="10"/>
                <c:pt idx="0">
                  <c:v>178206</c:v>
                </c:pt>
                <c:pt idx="1">
                  <c:v>39143</c:v>
                </c:pt>
                <c:pt idx="2">
                  <c:v>0</c:v>
                </c:pt>
                <c:pt idx="3">
                  <c:v>900</c:v>
                </c:pt>
                <c:pt idx="4">
                  <c:v>750</c:v>
                </c:pt>
                <c:pt idx="5">
                  <c:v>7749</c:v>
                </c:pt>
                <c:pt idx="6">
                  <c:v>19796</c:v>
                </c:pt>
                <c:pt idx="7">
                  <c:v>4000</c:v>
                </c:pt>
                <c:pt idx="8">
                  <c:v>2100</c:v>
                </c:pt>
                <c:pt idx="9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30-4C3A-A54A-0BE9342B2853}"/>
            </c:ext>
          </c:extLst>
        </c:ser>
        <c:ser>
          <c:idx val="5"/>
          <c:order val="5"/>
          <c:tx>
            <c:strRef>
              <c:f>REJETS!$G$1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REJETS!$A$2:$A$11</c:f>
              <c:strCache>
                <c:ptCount val="10"/>
                <c:pt idx="0">
                  <c:v>RIZ</c:v>
                </c:pt>
                <c:pt idx="1">
                  <c:v>MAÏS</c:v>
                </c:pt>
                <c:pt idx="2">
                  <c:v>SORGHO</c:v>
                </c:pt>
                <c:pt idx="3">
                  <c:v>SOJA</c:v>
                </c:pt>
                <c:pt idx="4">
                  <c:v>FONIO</c:v>
                </c:pt>
                <c:pt idx="5">
                  <c:v>NIEBE</c:v>
                </c:pt>
                <c:pt idx="6">
                  <c:v>ARACHIDE</c:v>
                </c:pt>
                <c:pt idx="7">
                  <c:v>SESAME</c:v>
                </c:pt>
                <c:pt idx="8">
                  <c:v>FOURRAGES</c:v>
                </c:pt>
                <c:pt idx="9">
                  <c:v>MIL</c:v>
                </c:pt>
              </c:strCache>
            </c:strRef>
          </c:cat>
          <c:val>
            <c:numRef>
              <c:f>REJETS!$G$2:$G$11</c:f>
              <c:numCache>
                <c:formatCode>#,##0</c:formatCode>
                <c:ptCount val="10"/>
                <c:pt idx="0">
                  <c:v>20282</c:v>
                </c:pt>
                <c:pt idx="1">
                  <c:v>200</c:v>
                </c:pt>
                <c:pt idx="2">
                  <c:v>0</c:v>
                </c:pt>
                <c:pt idx="3">
                  <c:v>23900</c:v>
                </c:pt>
                <c:pt idx="4">
                  <c:v>0</c:v>
                </c:pt>
                <c:pt idx="5">
                  <c:v>20</c:v>
                </c:pt>
                <c:pt idx="6">
                  <c:v>2500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30-4C3A-A54A-0BE9342B28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2257160"/>
        <c:axId val="982257880"/>
        <c:axId val="0"/>
      </c:bar3DChart>
      <c:catAx>
        <c:axId val="982257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982257880"/>
        <c:crosses val="autoZero"/>
        <c:auto val="1"/>
        <c:lblAlgn val="ctr"/>
        <c:lblOffset val="100"/>
        <c:noMultiLvlLbl val="0"/>
      </c:catAx>
      <c:valAx>
        <c:axId val="982257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982257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KAYES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KAYES!$B$2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KAYES!$A$3:$A$11</c:f>
              <c:strCache>
                <c:ptCount val="9"/>
                <c:pt idx="0">
                  <c:v>MAIS</c:v>
                </c:pt>
                <c:pt idx="1">
                  <c:v>SORGHO</c:v>
                </c:pt>
                <c:pt idx="2">
                  <c:v>SESAME</c:v>
                </c:pt>
                <c:pt idx="3">
                  <c:v>NIEBE</c:v>
                </c:pt>
                <c:pt idx="4">
                  <c:v>TOMATE</c:v>
                </c:pt>
                <c:pt idx="5">
                  <c:v>AMARANTE</c:v>
                </c:pt>
                <c:pt idx="6">
                  <c:v>OIGNON</c:v>
                </c:pt>
                <c:pt idx="7">
                  <c:v>ARACHIDE</c:v>
                </c:pt>
                <c:pt idx="8">
                  <c:v>GOMBO</c:v>
                </c:pt>
              </c:strCache>
            </c:strRef>
          </c:cat>
          <c:val>
            <c:numRef>
              <c:f>KAYES!$B$3:$B$11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99BF-4E92-AC0F-F9CA27F94AF1}"/>
            </c:ext>
          </c:extLst>
        </c:ser>
        <c:ser>
          <c:idx val="1"/>
          <c:order val="1"/>
          <c:tx>
            <c:strRef>
              <c:f>KAYES!$C$2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KAYES!$A$3:$A$11</c:f>
              <c:strCache>
                <c:ptCount val="9"/>
                <c:pt idx="0">
                  <c:v>MAIS</c:v>
                </c:pt>
                <c:pt idx="1">
                  <c:v>SORGHO</c:v>
                </c:pt>
                <c:pt idx="2">
                  <c:v>SESAME</c:v>
                </c:pt>
                <c:pt idx="3">
                  <c:v>NIEBE</c:v>
                </c:pt>
                <c:pt idx="4">
                  <c:v>TOMATE</c:v>
                </c:pt>
                <c:pt idx="5">
                  <c:v>AMARANTE</c:v>
                </c:pt>
                <c:pt idx="6">
                  <c:v>OIGNON</c:v>
                </c:pt>
                <c:pt idx="7">
                  <c:v>ARACHIDE</c:v>
                </c:pt>
                <c:pt idx="8">
                  <c:v>GOMBO</c:v>
                </c:pt>
              </c:strCache>
            </c:strRef>
          </c:cat>
          <c:val>
            <c:numRef>
              <c:f>KAYES!$C$3:$C$11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255.6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BF-4E92-AC0F-F9CA27F94AF1}"/>
            </c:ext>
          </c:extLst>
        </c:ser>
        <c:ser>
          <c:idx val="2"/>
          <c:order val="2"/>
          <c:tx>
            <c:strRef>
              <c:f>KAYES!$D$2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KAYES!$A$3:$A$11</c:f>
              <c:strCache>
                <c:ptCount val="9"/>
                <c:pt idx="0">
                  <c:v>MAIS</c:v>
                </c:pt>
                <c:pt idx="1">
                  <c:v>SORGHO</c:v>
                </c:pt>
                <c:pt idx="2">
                  <c:v>SESAME</c:v>
                </c:pt>
                <c:pt idx="3">
                  <c:v>NIEBE</c:v>
                </c:pt>
                <c:pt idx="4">
                  <c:v>TOMATE</c:v>
                </c:pt>
                <c:pt idx="5">
                  <c:v>AMARANTE</c:v>
                </c:pt>
                <c:pt idx="6">
                  <c:v>OIGNON</c:v>
                </c:pt>
                <c:pt idx="7">
                  <c:v>ARACHIDE</c:v>
                </c:pt>
                <c:pt idx="8">
                  <c:v>GOMBO</c:v>
                </c:pt>
              </c:strCache>
            </c:strRef>
          </c:cat>
          <c:val>
            <c:numRef>
              <c:f>KAYES!$D$3:$D$11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291.2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BF-4E92-AC0F-F9CA27F94AF1}"/>
            </c:ext>
          </c:extLst>
        </c:ser>
        <c:ser>
          <c:idx val="3"/>
          <c:order val="3"/>
          <c:tx>
            <c:strRef>
              <c:f>KAYES!$E$2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KAYES!$A$3:$A$11</c:f>
              <c:strCache>
                <c:ptCount val="9"/>
                <c:pt idx="0">
                  <c:v>MAIS</c:v>
                </c:pt>
                <c:pt idx="1">
                  <c:v>SORGHO</c:v>
                </c:pt>
                <c:pt idx="2">
                  <c:v>SESAME</c:v>
                </c:pt>
                <c:pt idx="3">
                  <c:v>NIEBE</c:v>
                </c:pt>
                <c:pt idx="4">
                  <c:v>TOMATE</c:v>
                </c:pt>
                <c:pt idx="5">
                  <c:v>AMARANTE</c:v>
                </c:pt>
                <c:pt idx="6">
                  <c:v>OIGNON</c:v>
                </c:pt>
                <c:pt idx="7">
                  <c:v>ARACHIDE</c:v>
                </c:pt>
                <c:pt idx="8">
                  <c:v>GOMBO</c:v>
                </c:pt>
              </c:strCache>
            </c:strRef>
          </c:cat>
          <c:val>
            <c:numRef>
              <c:f>KAYES!$E$3:$E$11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915</c:v>
                </c:pt>
                <c:pt idx="4">
                  <c:v>0</c:v>
                </c:pt>
                <c:pt idx="5">
                  <c:v>66</c:v>
                </c:pt>
                <c:pt idx="6">
                  <c:v>4023</c:v>
                </c:pt>
                <c:pt idx="7">
                  <c:v>0</c:v>
                </c:pt>
                <c:pt idx="8">
                  <c:v>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BF-4E92-AC0F-F9CA27F94AF1}"/>
            </c:ext>
          </c:extLst>
        </c:ser>
        <c:ser>
          <c:idx val="4"/>
          <c:order val="4"/>
          <c:tx>
            <c:strRef>
              <c:f>KAYES!$F$2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KAYES!$A$3:$A$11</c:f>
              <c:strCache>
                <c:ptCount val="9"/>
                <c:pt idx="0">
                  <c:v>MAIS</c:v>
                </c:pt>
                <c:pt idx="1">
                  <c:v>SORGHO</c:v>
                </c:pt>
                <c:pt idx="2">
                  <c:v>SESAME</c:v>
                </c:pt>
                <c:pt idx="3">
                  <c:v>NIEBE</c:v>
                </c:pt>
                <c:pt idx="4">
                  <c:v>TOMATE</c:v>
                </c:pt>
                <c:pt idx="5">
                  <c:v>AMARANTE</c:v>
                </c:pt>
                <c:pt idx="6">
                  <c:v>OIGNON</c:v>
                </c:pt>
                <c:pt idx="7">
                  <c:v>ARACHIDE</c:v>
                </c:pt>
                <c:pt idx="8">
                  <c:v>GOMBO</c:v>
                </c:pt>
              </c:strCache>
            </c:strRef>
          </c:cat>
          <c:val>
            <c:numRef>
              <c:f>KAYES!$F$3:$F$11</c:f>
              <c:numCache>
                <c:formatCode>#,##0</c:formatCode>
                <c:ptCount val="9"/>
                <c:pt idx="0">
                  <c:v>2125</c:v>
                </c:pt>
                <c:pt idx="1">
                  <c:v>500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BF-4E92-AC0F-F9CA27F94A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9524152"/>
        <c:axId val="869525952"/>
        <c:axId val="0"/>
      </c:bar3DChart>
      <c:catAx>
        <c:axId val="86952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9525952"/>
        <c:crosses val="autoZero"/>
        <c:auto val="1"/>
        <c:lblAlgn val="ctr"/>
        <c:lblOffset val="100"/>
        <c:noMultiLvlLbl val="0"/>
      </c:catAx>
      <c:valAx>
        <c:axId val="869525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952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RIZ</a:t>
            </a:r>
            <a:r>
              <a:rPr lang="fr-FR" sz="2000" baseline="0">
                <a:latin typeface="Arial Narrow" panose="020B0606020202030204" pitchFamily="34" charset="0"/>
              </a:rPr>
              <a:t> IRRIGUE</a:t>
            </a:r>
            <a:endParaRPr lang="fr-FR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RIZ!$B$39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RIZ!$A$40:$A$60</c:f>
              <c:strCache>
                <c:ptCount val="21"/>
                <c:pt idx="0">
                  <c:v>ADNY 11</c:v>
                </c:pt>
                <c:pt idx="1">
                  <c:v>BG 90-2</c:v>
                </c:pt>
                <c:pt idx="2">
                  <c:v>GAMBIAKA SURUNI (KOGONI 91-1)</c:v>
                </c:pt>
                <c:pt idx="3">
                  <c:v>GAMBIAKA KOKOUN</c:v>
                </c:pt>
                <c:pt idx="4">
                  <c:v>WASSA (IR 32307-107-3-2-2)</c:v>
                </c:pt>
                <c:pt idx="5">
                  <c:v>WAPMO</c:v>
                </c:pt>
                <c:pt idx="6">
                  <c:v>YIRIWAMALO</c:v>
                </c:pt>
                <c:pt idx="7">
                  <c:v>NENEKALA</c:v>
                </c:pt>
                <c:pt idx="8">
                  <c:v>ARICA 10</c:v>
                </c:pt>
                <c:pt idx="9">
                  <c:v>ARICA 9</c:v>
                </c:pt>
                <c:pt idx="10">
                  <c:v>SEBERANG MR77</c:v>
                </c:pt>
                <c:pt idx="11">
                  <c:v>SAHELIKA</c:v>
                </c:pt>
                <c:pt idx="12">
                  <c:v>HYBRIDE SWARNA2</c:v>
                </c:pt>
                <c:pt idx="13">
                  <c:v>NIONOKA (AD 9246)</c:v>
                </c:pt>
                <c:pt idx="14">
                  <c:v>SAMBALAMALO (WAT 310)</c:v>
                </c:pt>
                <c:pt idx="15">
                  <c:v>SUTURA</c:v>
                </c:pt>
                <c:pt idx="16">
                  <c:v>ORYLUX</c:v>
                </c:pt>
                <c:pt idx="17">
                  <c:v>NERICA - L1</c:v>
                </c:pt>
                <c:pt idx="18">
                  <c:v>NERICA L19</c:v>
                </c:pt>
                <c:pt idx="19">
                  <c:v>NERICA - L2</c:v>
                </c:pt>
                <c:pt idx="20">
                  <c:v>BH2</c:v>
                </c:pt>
              </c:strCache>
            </c:strRef>
          </c:cat>
          <c:val>
            <c:numRef>
              <c:f>RIZ!$B$40:$B$60</c:f>
              <c:numCache>
                <c:formatCode>General</c:formatCode>
                <c:ptCount val="21"/>
              </c:numCache>
            </c:numRef>
          </c:val>
          <c:extLst>
            <c:ext xmlns:c16="http://schemas.microsoft.com/office/drawing/2014/chart" uri="{C3380CC4-5D6E-409C-BE32-E72D297353CC}">
              <c16:uniqueId val="{00000000-E768-4893-8BE8-2AD385A5BB4E}"/>
            </c:ext>
          </c:extLst>
        </c:ser>
        <c:ser>
          <c:idx val="1"/>
          <c:order val="1"/>
          <c:tx>
            <c:strRef>
              <c:f>RIZ!$C$39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RIZ!$A$40:$A$60</c:f>
              <c:strCache>
                <c:ptCount val="21"/>
                <c:pt idx="0">
                  <c:v>ADNY 11</c:v>
                </c:pt>
                <c:pt idx="1">
                  <c:v>BG 90-2</c:v>
                </c:pt>
                <c:pt idx="2">
                  <c:v>GAMBIAKA SURUNI (KOGONI 91-1)</c:v>
                </c:pt>
                <c:pt idx="3">
                  <c:v>GAMBIAKA KOKOUN</c:v>
                </c:pt>
                <c:pt idx="4">
                  <c:v>WASSA (IR 32307-107-3-2-2)</c:v>
                </c:pt>
                <c:pt idx="5">
                  <c:v>WAPMO</c:v>
                </c:pt>
                <c:pt idx="6">
                  <c:v>YIRIWAMALO</c:v>
                </c:pt>
                <c:pt idx="7">
                  <c:v>NENEKALA</c:v>
                </c:pt>
                <c:pt idx="8">
                  <c:v>ARICA 10</c:v>
                </c:pt>
                <c:pt idx="9">
                  <c:v>ARICA 9</c:v>
                </c:pt>
                <c:pt idx="10">
                  <c:v>SEBERANG MR77</c:v>
                </c:pt>
                <c:pt idx="11">
                  <c:v>SAHELIKA</c:v>
                </c:pt>
                <c:pt idx="12">
                  <c:v>HYBRIDE SWARNA2</c:v>
                </c:pt>
                <c:pt idx="13">
                  <c:v>NIONOKA (AD 9246)</c:v>
                </c:pt>
                <c:pt idx="14">
                  <c:v>SAMBALAMALO (WAT 310)</c:v>
                </c:pt>
                <c:pt idx="15">
                  <c:v>SUTURA</c:v>
                </c:pt>
                <c:pt idx="16">
                  <c:v>ORYLUX</c:v>
                </c:pt>
                <c:pt idx="17">
                  <c:v>NERICA - L1</c:v>
                </c:pt>
                <c:pt idx="18">
                  <c:v>NERICA L19</c:v>
                </c:pt>
                <c:pt idx="19">
                  <c:v>NERICA - L2</c:v>
                </c:pt>
                <c:pt idx="20">
                  <c:v>BH2</c:v>
                </c:pt>
              </c:strCache>
            </c:strRef>
          </c:cat>
          <c:val>
            <c:numRef>
              <c:f>RIZ!$C$40:$C$60</c:f>
              <c:numCache>
                <c:formatCode>#,##0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68-4893-8BE8-2AD385A5BB4E}"/>
            </c:ext>
          </c:extLst>
        </c:ser>
        <c:ser>
          <c:idx val="2"/>
          <c:order val="2"/>
          <c:tx>
            <c:strRef>
              <c:f>RIZ!$D$39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RIZ!$A$40:$A$60</c:f>
              <c:strCache>
                <c:ptCount val="21"/>
                <c:pt idx="0">
                  <c:v>ADNY 11</c:v>
                </c:pt>
                <c:pt idx="1">
                  <c:v>BG 90-2</c:v>
                </c:pt>
                <c:pt idx="2">
                  <c:v>GAMBIAKA SURUNI (KOGONI 91-1)</c:v>
                </c:pt>
                <c:pt idx="3">
                  <c:v>GAMBIAKA KOKOUN</c:v>
                </c:pt>
                <c:pt idx="4">
                  <c:v>WASSA (IR 32307-107-3-2-2)</c:v>
                </c:pt>
                <c:pt idx="5">
                  <c:v>WAPMO</c:v>
                </c:pt>
                <c:pt idx="6">
                  <c:v>YIRIWAMALO</c:v>
                </c:pt>
                <c:pt idx="7">
                  <c:v>NENEKALA</c:v>
                </c:pt>
                <c:pt idx="8">
                  <c:v>ARICA 10</c:v>
                </c:pt>
                <c:pt idx="9">
                  <c:v>ARICA 9</c:v>
                </c:pt>
                <c:pt idx="10">
                  <c:v>SEBERANG MR77</c:v>
                </c:pt>
                <c:pt idx="11">
                  <c:v>SAHELIKA</c:v>
                </c:pt>
                <c:pt idx="12">
                  <c:v>HYBRIDE SWARNA2</c:v>
                </c:pt>
                <c:pt idx="13">
                  <c:v>NIONOKA (AD 9246)</c:v>
                </c:pt>
                <c:pt idx="14">
                  <c:v>SAMBALAMALO (WAT 310)</c:v>
                </c:pt>
                <c:pt idx="15">
                  <c:v>SUTURA</c:v>
                </c:pt>
                <c:pt idx="16">
                  <c:v>ORYLUX</c:v>
                </c:pt>
                <c:pt idx="17">
                  <c:v>NERICA - L1</c:v>
                </c:pt>
                <c:pt idx="18">
                  <c:v>NERICA L19</c:v>
                </c:pt>
                <c:pt idx="19">
                  <c:v>NERICA - L2</c:v>
                </c:pt>
                <c:pt idx="20">
                  <c:v>BH2</c:v>
                </c:pt>
              </c:strCache>
            </c:strRef>
          </c:cat>
          <c:val>
            <c:numRef>
              <c:f>RIZ!$D$40:$D$60</c:f>
              <c:numCache>
                <c:formatCode>#,##0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68-4893-8BE8-2AD385A5BB4E}"/>
            </c:ext>
          </c:extLst>
        </c:ser>
        <c:ser>
          <c:idx val="3"/>
          <c:order val="3"/>
          <c:tx>
            <c:strRef>
              <c:f>RIZ!$E$39</c:f>
              <c:strCache>
                <c:ptCount val="1"/>
                <c:pt idx="0">
                  <c:v>HYBRIDE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RIZ!$A$40:$A$60</c:f>
              <c:strCache>
                <c:ptCount val="21"/>
                <c:pt idx="0">
                  <c:v>ADNY 11</c:v>
                </c:pt>
                <c:pt idx="1">
                  <c:v>BG 90-2</c:v>
                </c:pt>
                <c:pt idx="2">
                  <c:v>GAMBIAKA SURUNI (KOGONI 91-1)</c:v>
                </c:pt>
                <c:pt idx="3">
                  <c:v>GAMBIAKA KOKOUN</c:v>
                </c:pt>
                <c:pt idx="4">
                  <c:v>WASSA (IR 32307-107-3-2-2)</c:v>
                </c:pt>
                <c:pt idx="5">
                  <c:v>WAPMO</c:v>
                </c:pt>
                <c:pt idx="6">
                  <c:v>YIRIWAMALO</c:v>
                </c:pt>
                <c:pt idx="7">
                  <c:v>NENEKALA</c:v>
                </c:pt>
                <c:pt idx="8">
                  <c:v>ARICA 10</c:v>
                </c:pt>
                <c:pt idx="9">
                  <c:v>ARICA 9</c:v>
                </c:pt>
                <c:pt idx="10">
                  <c:v>SEBERANG MR77</c:v>
                </c:pt>
                <c:pt idx="11">
                  <c:v>SAHELIKA</c:v>
                </c:pt>
                <c:pt idx="12">
                  <c:v>HYBRIDE SWARNA2</c:v>
                </c:pt>
                <c:pt idx="13">
                  <c:v>NIONOKA (AD 9246)</c:v>
                </c:pt>
                <c:pt idx="14">
                  <c:v>SAMBALAMALO (WAT 310)</c:v>
                </c:pt>
                <c:pt idx="15">
                  <c:v>SUTURA</c:v>
                </c:pt>
                <c:pt idx="16">
                  <c:v>ORYLUX</c:v>
                </c:pt>
                <c:pt idx="17">
                  <c:v>NERICA - L1</c:v>
                </c:pt>
                <c:pt idx="18">
                  <c:v>NERICA L19</c:v>
                </c:pt>
                <c:pt idx="19">
                  <c:v>NERICA - L2</c:v>
                </c:pt>
                <c:pt idx="20">
                  <c:v>BH2</c:v>
                </c:pt>
              </c:strCache>
            </c:strRef>
          </c:cat>
          <c:val>
            <c:numRef>
              <c:f>RIZ!$E$40:$E$60</c:f>
              <c:numCache>
                <c:formatCode>#,##0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8315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68-4893-8BE8-2AD385A5BB4E}"/>
            </c:ext>
          </c:extLst>
        </c:ser>
        <c:ser>
          <c:idx val="4"/>
          <c:order val="4"/>
          <c:tx>
            <c:strRef>
              <c:f>RIZ!$F$39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RIZ!$A$40:$A$60</c:f>
              <c:strCache>
                <c:ptCount val="21"/>
                <c:pt idx="0">
                  <c:v>ADNY 11</c:v>
                </c:pt>
                <c:pt idx="1">
                  <c:v>BG 90-2</c:v>
                </c:pt>
                <c:pt idx="2">
                  <c:v>GAMBIAKA SURUNI (KOGONI 91-1)</c:v>
                </c:pt>
                <c:pt idx="3">
                  <c:v>GAMBIAKA KOKOUN</c:v>
                </c:pt>
                <c:pt idx="4">
                  <c:v>WASSA (IR 32307-107-3-2-2)</c:v>
                </c:pt>
                <c:pt idx="5">
                  <c:v>WAPMO</c:v>
                </c:pt>
                <c:pt idx="6">
                  <c:v>YIRIWAMALO</c:v>
                </c:pt>
                <c:pt idx="7">
                  <c:v>NENEKALA</c:v>
                </c:pt>
                <c:pt idx="8">
                  <c:v>ARICA 10</c:v>
                </c:pt>
                <c:pt idx="9">
                  <c:v>ARICA 9</c:v>
                </c:pt>
                <c:pt idx="10">
                  <c:v>SEBERANG MR77</c:v>
                </c:pt>
                <c:pt idx="11">
                  <c:v>SAHELIKA</c:v>
                </c:pt>
                <c:pt idx="12">
                  <c:v>HYBRIDE SWARNA2</c:v>
                </c:pt>
                <c:pt idx="13">
                  <c:v>NIONOKA (AD 9246)</c:v>
                </c:pt>
                <c:pt idx="14">
                  <c:v>SAMBALAMALO (WAT 310)</c:v>
                </c:pt>
                <c:pt idx="15">
                  <c:v>SUTURA</c:v>
                </c:pt>
                <c:pt idx="16">
                  <c:v>ORYLUX</c:v>
                </c:pt>
                <c:pt idx="17">
                  <c:v>NERICA - L1</c:v>
                </c:pt>
                <c:pt idx="18">
                  <c:v>NERICA L19</c:v>
                </c:pt>
                <c:pt idx="19">
                  <c:v>NERICA - L2</c:v>
                </c:pt>
                <c:pt idx="20">
                  <c:v>BH2</c:v>
                </c:pt>
              </c:strCache>
            </c:strRef>
          </c:cat>
          <c:val>
            <c:numRef>
              <c:f>RIZ!$F$40:$F$60</c:f>
              <c:numCache>
                <c:formatCode>#,##0</c:formatCode>
                <c:ptCount val="21"/>
                <c:pt idx="0">
                  <c:v>797835</c:v>
                </c:pt>
                <c:pt idx="1">
                  <c:v>10150</c:v>
                </c:pt>
                <c:pt idx="2">
                  <c:v>9080</c:v>
                </c:pt>
                <c:pt idx="3">
                  <c:v>63262</c:v>
                </c:pt>
                <c:pt idx="4">
                  <c:v>37160</c:v>
                </c:pt>
                <c:pt idx="5">
                  <c:v>0</c:v>
                </c:pt>
                <c:pt idx="6">
                  <c:v>0</c:v>
                </c:pt>
                <c:pt idx="7">
                  <c:v>15900</c:v>
                </c:pt>
                <c:pt idx="8">
                  <c:v>11900</c:v>
                </c:pt>
                <c:pt idx="9">
                  <c:v>11235</c:v>
                </c:pt>
                <c:pt idx="10">
                  <c:v>2970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425</c:v>
                </c:pt>
                <c:pt idx="15">
                  <c:v>0</c:v>
                </c:pt>
                <c:pt idx="16">
                  <c:v>23750</c:v>
                </c:pt>
                <c:pt idx="17">
                  <c:v>0</c:v>
                </c:pt>
                <c:pt idx="18">
                  <c:v>9000</c:v>
                </c:pt>
                <c:pt idx="19">
                  <c:v>141965</c:v>
                </c:pt>
                <c:pt idx="20">
                  <c:v>4850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68-4893-8BE8-2AD385A5BB4E}"/>
            </c:ext>
          </c:extLst>
        </c:ser>
        <c:ser>
          <c:idx val="5"/>
          <c:order val="5"/>
          <c:tx>
            <c:strRef>
              <c:f>RIZ!$G$39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RIZ!$A$40:$A$60</c:f>
              <c:strCache>
                <c:ptCount val="21"/>
                <c:pt idx="0">
                  <c:v>ADNY 11</c:v>
                </c:pt>
                <c:pt idx="1">
                  <c:v>BG 90-2</c:v>
                </c:pt>
                <c:pt idx="2">
                  <c:v>GAMBIAKA SURUNI (KOGONI 91-1)</c:v>
                </c:pt>
                <c:pt idx="3">
                  <c:v>GAMBIAKA KOKOUN</c:v>
                </c:pt>
                <c:pt idx="4">
                  <c:v>WASSA (IR 32307-107-3-2-2)</c:v>
                </c:pt>
                <c:pt idx="5">
                  <c:v>WAPMO</c:v>
                </c:pt>
                <c:pt idx="6">
                  <c:v>YIRIWAMALO</c:v>
                </c:pt>
                <c:pt idx="7">
                  <c:v>NENEKALA</c:v>
                </c:pt>
                <c:pt idx="8">
                  <c:v>ARICA 10</c:v>
                </c:pt>
                <c:pt idx="9">
                  <c:v>ARICA 9</c:v>
                </c:pt>
                <c:pt idx="10">
                  <c:v>SEBERANG MR77</c:v>
                </c:pt>
                <c:pt idx="11">
                  <c:v>SAHELIKA</c:v>
                </c:pt>
                <c:pt idx="12">
                  <c:v>HYBRIDE SWARNA2</c:v>
                </c:pt>
                <c:pt idx="13">
                  <c:v>NIONOKA (AD 9246)</c:v>
                </c:pt>
                <c:pt idx="14">
                  <c:v>SAMBALAMALO (WAT 310)</c:v>
                </c:pt>
                <c:pt idx="15">
                  <c:v>SUTURA</c:v>
                </c:pt>
                <c:pt idx="16">
                  <c:v>ORYLUX</c:v>
                </c:pt>
                <c:pt idx="17">
                  <c:v>NERICA - L1</c:v>
                </c:pt>
                <c:pt idx="18">
                  <c:v>NERICA L19</c:v>
                </c:pt>
                <c:pt idx="19">
                  <c:v>NERICA - L2</c:v>
                </c:pt>
                <c:pt idx="20">
                  <c:v>BH2</c:v>
                </c:pt>
              </c:strCache>
            </c:strRef>
          </c:cat>
          <c:val>
            <c:numRef>
              <c:f>RIZ!$G$40:$G$60</c:f>
              <c:numCache>
                <c:formatCode>#,##0</c:formatCode>
                <c:ptCount val="21"/>
                <c:pt idx="0">
                  <c:v>86390</c:v>
                </c:pt>
                <c:pt idx="1">
                  <c:v>0</c:v>
                </c:pt>
                <c:pt idx="2">
                  <c:v>0</c:v>
                </c:pt>
                <c:pt idx="3">
                  <c:v>62342</c:v>
                </c:pt>
                <c:pt idx="4">
                  <c:v>6650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950</c:v>
                </c:pt>
                <c:pt idx="19">
                  <c:v>33200</c:v>
                </c:pt>
                <c:pt idx="20">
                  <c:v>4800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768-4893-8BE8-2AD385A5BB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72795936"/>
        <c:axId val="572793056"/>
        <c:axId val="0"/>
      </c:bar3DChart>
      <c:catAx>
        <c:axId val="57279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572793056"/>
        <c:crosses val="autoZero"/>
        <c:auto val="1"/>
        <c:lblAlgn val="ctr"/>
        <c:lblOffset val="100"/>
        <c:noMultiLvlLbl val="0"/>
      </c:catAx>
      <c:valAx>
        <c:axId val="572793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572795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KOULIKORO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KOULIKORO!$B$2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KOULIKORO!$A$3:$A$11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GOMBO</c:v>
                </c:pt>
                <c:pt idx="5">
                  <c:v>NIEBE</c:v>
                </c:pt>
                <c:pt idx="6">
                  <c:v>SOJA</c:v>
                </c:pt>
                <c:pt idx="7">
                  <c:v>SESAME</c:v>
                </c:pt>
                <c:pt idx="8">
                  <c:v>MUCUNA</c:v>
                </c:pt>
              </c:strCache>
            </c:strRef>
          </c:cat>
          <c:val>
            <c:numRef>
              <c:f>KOULIKORO!$B$3:$B$11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5BFE-4FAC-BB9F-8ABEA403B7D9}"/>
            </c:ext>
          </c:extLst>
        </c:ser>
        <c:ser>
          <c:idx val="1"/>
          <c:order val="1"/>
          <c:tx>
            <c:strRef>
              <c:f>KOULIKORO!$C$2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KOULIKORO!$A$3:$A$11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GOMBO</c:v>
                </c:pt>
                <c:pt idx="5">
                  <c:v>NIEBE</c:v>
                </c:pt>
                <c:pt idx="6">
                  <c:v>SOJA</c:v>
                </c:pt>
                <c:pt idx="7">
                  <c:v>SESAME</c:v>
                </c:pt>
                <c:pt idx="8">
                  <c:v>MUCUNA</c:v>
                </c:pt>
              </c:strCache>
            </c:strRef>
          </c:cat>
          <c:val>
            <c:numRef>
              <c:f>KOULIKORO!$C$3:$C$11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FE-4FAC-BB9F-8ABEA403B7D9}"/>
            </c:ext>
          </c:extLst>
        </c:ser>
        <c:ser>
          <c:idx val="2"/>
          <c:order val="2"/>
          <c:tx>
            <c:strRef>
              <c:f>KOULIKORO!$D$2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KOULIKORO!$A$3:$A$11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GOMBO</c:v>
                </c:pt>
                <c:pt idx="5">
                  <c:v>NIEBE</c:v>
                </c:pt>
                <c:pt idx="6">
                  <c:v>SOJA</c:v>
                </c:pt>
                <c:pt idx="7">
                  <c:v>SESAME</c:v>
                </c:pt>
                <c:pt idx="8">
                  <c:v>MUCUNA</c:v>
                </c:pt>
              </c:strCache>
            </c:strRef>
          </c:cat>
          <c:val>
            <c:numRef>
              <c:f>KOULIKORO!$D$3:$D$11</c:f>
              <c:numCache>
                <c:formatCode>#,##0</c:formatCode>
                <c:ptCount val="9"/>
                <c:pt idx="0">
                  <c:v>0</c:v>
                </c:pt>
                <c:pt idx="1">
                  <c:v>37555</c:v>
                </c:pt>
                <c:pt idx="2">
                  <c:v>800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FE-4FAC-BB9F-8ABEA403B7D9}"/>
            </c:ext>
          </c:extLst>
        </c:ser>
        <c:ser>
          <c:idx val="3"/>
          <c:order val="3"/>
          <c:tx>
            <c:strRef>
              <c:f>KOULIKORO!$E$2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KOULIKORO!$A$3:$A$11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GOMBO</c:v>
                </c:pt>
                <c:pt idx="5">
                  <c:v>NIEBE</c:v>
                </c:pt>
                <c:pt idx="6">
                  <c:v>SOJA</c:v>
                </c:pt>
                <c:pt idx="7">
                  <c:v>SESAME</c:v>
                </c:pt>
                <c:pt idx="8">
                  <c:v>MUCUNA</c:v>
                </c:pt>
              </c:strCache>
            </c:strRef>
          </c:cat>
          <c:val>
            <c:numRef>
              <c:f>KOULIKORO!$E$3:$E$11</c:f>
              <c:numCache>
                <c:formatCode>#,##0</c:formatCode>
                <c:ptCount val="9"/>
                <c:pt idx="0">
                  <c:v>122259</c:v>
                </c:pt>
                <c:pt idx="1">
                  <c:v>235550</c:v>
                </c:pt>
                <c:pt idx="2">
                  <c:v>61729</c:v>
                </c:pt>
                <c:pt idx="3">
                  <c:v>8908</c:v>
                </c:pt>
                <c:pt idx="4">
                  <c:v>100</c:v>
                </c:pt>
                <c:pt idx="5">
                  <c:v>50510</c:v>
                </c:pt>
                <c:pt idx="6">
                  <c:v>0</c:v>
                </c:pt>
                <c:pt idx="7">
                  <c:v>6000</c:v>
                </c:pt>
                <c:pt idx="8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FE-4FAC-BB9F-8ABEA403B7D9}"/>
            </c:ext>
          </c:extLst>
        </c:ser>
        <c:ser>
          <c:idx val="4"/>
          <c:order val="4"/>
          <c:tx>
            <c:strRef>
              <c:f>KOULIKORO!$F$2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KOULIKORO!$A$3:$A$11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GOMBO</c:v>
                </c:pt>
                <c:pt idx="5">
                  <c:v>NIEBE</c:v>
                </c:pt>
                <c:pt idx="6">
                  <c:v>SOJA</c:v>
                </c:pt>
                <c:pt idx="7">
                  <c:v>SESAME</c:v>
                </c:pt>
                <c:pt idx="8">
                  <c:v>MUCUNA</c:v>
                </c:pt>
              </c:strCache>
            </c:strRef>
          </c:cat>
          <c:val>
            <c:numRef>
              <c:f>KOULIKORO!$F$3:$F$11</c:f>
              <c:numCache>
                <c:formatCode>#,##0</c:formatCode>
                <c:ptCount val="9"/>
                <c:pt idx="0">
                  <c:v>8400</c:v>
                </c:pt>
                <c:pt idx="1">
                  <c:v>1400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4873</c:v>
                </c:pt>
                <c:pt idx="6">
                  <c:v>70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FE-4FAC-BB9F-8ABEA403B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87847712"/>
        <c:axId val="887842312"/>
        <c:axId val="0"/>
      </c:bar3DChart>
      <c:catAx>
        <c:axId val="887847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87842312"/>
        <c:crosses val="autoZero"/>
        <c:auto val="1"/>
        <c:lblAlgn val="ctr"/>
        <c:lblOffset val="100"/>
        <c:noMultiLvlLbl val="0"/>
      </c:catAx>
      <c:valAx>
        <c:axId val="887842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87847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SIKASSO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SIKASSO!$B$2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SIKASSO!$A$3:$A$12</c:f>
              <c:strCache>
                <c:ptCount val="10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SESAME</c:v>
                </c:pt>
                <c:pt idx="4">
                  <c:v>MUCUNA</c:v>
                </c:pt>
                <c:pt idx="5">
                  <c:v>NIEBE</c:v>
                </c:pt>
                <c:pt idx="6">
                  <c:v>FOURRRAGES</c:v>
                </c:pt>
                <c:pt idx="7">
                  <c:v>SOJA</c:v>
                </c:pt>
                <c:pt idx="8">
                  <c:v>MIL</c:v>
                </c:pt>
                <c:pt idx="9">
                  <c:v>ARACHIDE</c:v>
                </c:pt>
              </c:strCache>
            </c:strRef>
          </c:cat>
          <c:val>
            <c:numRef>
              <c:f>SIKASSO!$B$3:$B$12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0-8EB3-405B-8B05-8296E54CA97C}"/>
            </c:ext>
          </c:extLst>
        </c:ser>
        <c:ser>
          <c:idx val="1"/>
          <c:order val="1"/>
          <c:tx>
            <c:strRef>
              <c:f>SIKASSO!$C$2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SIKASSO!$A$3:$A$12</c:f>
              <c:strCache>
                <c:ptCount val="10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SESAME</c:v>
                </c:pt>
                <c:pt idx="4">
                  <c:v>MUCUNA</c:v>
                </c:pt>
                <c:pt idx="5">
                  <c:v>NIEBE</c:v>
                </c:pt>
                <c:pt idx="6">
                  <c:v>FOURRRAGES</c:v>
                </c:pt>
                <c:pt idx="7">
                  <c:v>SOJA</c:v>
                </c:pt>
                <c:pt idx="8">
                  <c:v>MIL</c:v>
                </c:pt>
                <c:pt idx="9">
                  <c:v>ARACHIDE</c:v>
                </c:pt>
              </c:strCache>
            </c:strRef>
          </c:cat>
          <c:val>
            <c:numRef>
              <c:f>SIKASSO!$C$3:$C$12</c:f>
              <c:numCache>
                <c:formatCode>#,##0</c:formatCode>
                <c:ptCount val="10"/>
                <c:pt idx="0">
                  <c:v>1526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B3-405B-8B05-8296E54CA97C}"/>
            </c:ext>
          </c:extLst>
        </c:ser>
        <c:ser>
          <c:idx val="2"/>
          <c:order val="2"/>
          <c:tx>
            <c:strRef>
              <c:f>SIKASSO!$D$2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SIKASSO!$A$3:$A$12</c:f>
              <c:strCache>
                <c:ptCount val="10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SESAME</c:v>
                </c:pt>
                <c:pt idx="4">
                  <c:v>MUCUNA</c:v>
                </c:pt>
                <c:pt idx="5">
                  <c:v>NIEBE</c:v>
                </c:pt>
                <c:pt idx="6">
                  <c:v>FOURRRAGES</c:v>
                </c:pt>
                <c:pt idx="7">
                  <c:v>SOJA</c:v>
                </c:pt>
                <c:pt idx="8">
                  <c:v>MIL</c:v>
                </c:pt>
                <c:pt idx="9">
                  <c:v>ARACHIDE</c:v>
                </c:pt>
              </c:strCache>
            </c:strRef>
          </c:cat>
          <c:val>
            <c:numRef>
              <c:f>SIKASSO!$D$3:$D$12</c:f>
              <c:numCache>
                <c:formatCode>#,##0</c:formatCode>
                <c:ptCount val="10"/>
                <c:pt idx="0">
                  <c:v>31270</c:v>
                </c:pt>
                <c:pt idx="1">
                  <c:v>15000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B3-405B-8B05-8296E54CA97C}"/>
            </c:ext>
          </c:extLst>
        </c:ser>
        <c:ser>
          <c:idx val="3"/>
          <c:order val="3"/>
          <c:tx>
            <c:strRef>
              <c:f>SIKASSO!$E$2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SIKASSO!$A$3:$A$12</c:f>
              <c:strCache>
                <c:ptCount val="10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SESAME</c:v>
                </c:pt>
                <c:pt idx="4">
                  <c:v>MUCUNA</c:v>
                </c:pt>
                <c:pt idx="5">
                  <c:v>NIEBE</c:v>
                </c:pt>
                <c:pt idx="6">
                  <c:v>FOURRRAGES</c:v>
                </c:pt>
                <c:pt idx="7">
                  <c:v>SOJA</c:v>
                </c:pt>
                <c:pt idx="8">
                  <c:v>MIL</c:v>
                </c:pt>
                <c:pt idx="9">
                  <c:v>ARACHIDE</c:v>
                </c:pt>
              </c:strCache>
            </c:strRef>
          </c:cat>
          <c:val>
            <c:numRef>
              <c:f>SIKASSO!$E$3:$E$12</c:f>
              <c:numCache>
                <c:formatCode>#,##0</c:formatCode>
                <c:ptCount val="10"/>
                <c:pt idx="0">
                  <c:v>56266</c:v>
                </c:pt>
                <c:pt idx="1">
                  <c:v>912940</c:v>
                </c:pt>
                <c:pt idx="2">
                  <c:v>44540</c:v>
                </c:pt>
                <c:pt idx="3">
                  <c:v>4200</c:v>
                </c:pt>
                <c:pt idx="4">
                  <c:v>0</c:v>
                </c:pt>
                <c:pt idx="5">
                  <c:v>16640</c:v>
                </c:pt>
                <c:pt idx="6">
                  <c:v>18050</c:v>
                </c:pt>
                <c:pt idx="7">
                  <c:v>10250</c:v>
                </c:pt>
                <c:pt idx="8">
                  <c:v>1270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B3-405B-8B05-8296E54CA97C}"/>
            </c:ext>
          </c:extLst>
        </c:ser>
        <c:ser>
          <c:idx val="4"/>
          <c:order val="4"/>
          <c:tx>
            <c:strRef>
              <c:f>SIKASSO!$F$2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SIKASSO!$A$3:$A$12</c:f>
              <c:strCache>
                <c:ptCount val="10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SESAME</c:v>
                </c:pt>
                <c:pt idx="4">
                  <c:v>MUCUNA</c:v>
                </c:pt>
                <c:pt idx="5">
                  <c:v>NIEBE</c:v>
                </c:pt>
                <c:pt idx="6">
                  <c:v>FOURRRAGES</c:v>
                </c:pt>
                <c:pt idx="7">
                  <c:v>SOJA</c:v>
                </c:pt>
                <c:pt idx="8">
                  <c:v>MIL</c:v>
                </c:pt>
                <c:pt idx="9">
                  <c:v>ARACHIDE</c:v>
                </c:pt>
              </c:strCache>
            </c:strRef>
          </c:cat>
          <c:val>
            <c:numRef>
              <c:f>SIKASSO!$F$3:$F$12</c:f>
              <c:numCache>
                <c:formatCode>#,##0</c:formatCode>
                <c:ptCount val="10"/>
                <c:pt idx="0">
                  <c:v>480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76</c:v>
                </c:pt>
                <c:pt idx="5">
                  <c:v>0</c:v>
                </c:pt>
                <c:pt idx="6">
                  <c:v>0</c:v>
                </c:pt>
                <c:pt idx="7">
                  <c:v>231080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B3-405B-8B05-8296E54CA9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9552696"/>
        <c:axId val="877484792"/>
        <c:axId val="0"/>
      </c:bar3DChart>
      <c:catAx>
        <c:axId val="879552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7484792"/>
        <c:crosses val="autoZero"/>
        <c:auto val="1"/>
        <c:lblAlgn val="ctr"/>
        <c:lblOffset val="100"/>
        <c:noMultiLvlLbl val="0"/>
      </c:catAx>
      <c:valAx>
        <c:axId val="87748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9552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b="1" dirty="0">
                <a:latin typeface="Arial Narrow" panose="020B0606020202030204" pitchFamily="34" charset="0"/>
              </a:rPr>
              <a:t>DRA SEGOU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SEGOU!$B$2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SEGOU!$A$3:$A$10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FONIO</c:v>
                </c:pt>
                <c:pt idx="5">
                  <c:v>SESAME</c:v>
                </c:pt>
                <c:pt idx="6">
                  <c:v>NIEBE</c:v>
                </c:pt>
                <c:pt idx="7">
                  <c:v>ARACHIDE</c:v>
                </c:pt>
              </c:strCache>
            </c:strRef>
          </c:cat>
          <c:val>
            <c:numRef>
              <c:f>SEGOU!$B$3:$B$10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0-8AA7-4810-96DB-0B047DE1DFF5}"/>
            </c:ext>
          </c:extLst>
        </c:ser>
        <c:ser>
          <c:idx val="1"/>
          <c:order val="1"/>
          <c:tx>
            <c:strRef>
              <c:f>SEGOU!$C$2</c:f>
              <c:strCache>
                <c:ptCount val="1"/>
                <c:pt idx="0">
                  <c:v>PREBASE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SEGOU!$A$3:$A$10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FONIO</c:v>
                </c:pt>
                <c:pt idx="5">
                  <c:v>SESAME</c:v>
                </c:pt>
                <c:pt idx="6">
                  <c:v>NIEBE</c:v>
                </c:pt>
                <c:pt idx="7">
                  <c:v>ARACHIDE</c:v>
                </c:pt>
              </c:strCache>
            </c:strRef>
          </c:cat>
          <c:val>
            <c:numRef>
              <c:f>SEGOU!$C$3:$C$10</c:f>
              <c:numCache>
                <c:formatCode>#,##0</c:formatCode>
                <c:ptCount val="8"/>
                <c:pt idx="0">
                  <c:v>3750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3513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7-4810-96DB-0B047DE1DFF5}"/>
            </c:ext>
          </c:extLst>
        </c:ser>
        <c:ser>
          <c:idx val="2"/>
          <c:order val="2"/>
          <c:tx>
            <c:strRef>
              <c:f>SEGOU!$D$2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SEGOU!$A$3:$A$10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FONIO</c:v>
                </c:pt>
                <c:pt idx="5">
                  <c:v>SESAME</c:v>
                </c:pt>
                <c:pt idx="6">
                  <c:v>NIEBE</c:v>
                </c:pt>
                <c:pt idx="7">
                  <c:v>ARACHIDE</c:v>
                </c:pt>
              </c:strCache>
            </c:strRef>
          </c:cat>
          <c:val>
            <c:numRef>
              <c:f>SEGOU!$D$3:$D$10</c:f>
              <c:numCache>
                <c:formatCode>#,##0</c:formatCode>
                <c:ptCount val="8"/>
                <c:pt idx="0">
                  <c:v>283051</c:v>
                </c:pt>
                <c:pt idx="1">
                  <c:v>0</c:v>
                </c:pt>
                <c:pt idx="2">
                  <c:v>953</c:v>
                </c:pt>
                <c:pt idx="3">
                  <c:v>6997</c:v>
                </c:pt>
                <c:pt idx="4">
                  <c:v>2387</c:v>
                </c:pt>
                <c:pt idx="5">
                  <c:v>1108</c:v>
                </c:pt>
                <c:pt idx="6">
                  <c:v>9028</c:v>
                </c:pt>
                <c:pt idx="7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A7-4810-96DB-0B047DE1DFF5}"/>
            </c:ext>
          </c:extLst>
        </c:ser>
        <c:ser>
          <c:idx val="3"/>
          <c:order val="3"/>
          <c:tx>
            <c:strRef>
              <c:f>SEGOU!$E$2</c:f>
              <c:strCache>
                <c:ptCount val="1"/>
                <c:pt idx="0">
                  <c:v>SCR1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Black" panose="020B0A0402010202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SEGOU!$A$3:$A$10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FONIO</c:v>
                </c:pt>
                <c:pt idx="5">
                  <c:v>SESAME</c:v>
                </c:pt>
                <c:pt idx="6">
                  <c:v>NIEBE</c:v>
                </c:pt>
                <c:pt idx="7">
                  <c:v>ARACHIDE</c:v>
                </c:pt>
              </c:strCache>
            </c:strRef>
          </c:cat>
          <c:val>
            <c:numRef>
              <c:f>SEGOU!$E$3:$E$10</c:f>
              <c:numCache>
                <c:formatCode>#,##0</c:formatCode>
                <c:ptCount val="8"/>
                <c:pt idx="0">
                  <c:v>3042653</c:v>
                </c:pt>
                <c:pt idx="1">
                  <c:v>18142</c:v>
                </c:pt>
                <c:pt idx="2">
                  <c:v>15650</c:v>
                </c:pt>
                <c:pt idx="3">
                  <c:v>12980</c:v>
                </c:pt>
                <c:pt idx="4">
                  <c:v>0</c:v>
                </c:pt>
                <c:pt idx="5">
                  <c:v>0</c:v>
                </c:pt>
                <c:pt idx="6">
                  <c:v>2488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A7-4810-96DB-0B047DE1DFF5}"/>
            </c:ext>
          </c:extLst>
        </c:ser>
        <c:ser>
          <c:idx val="4"/>
          <c:order val="4"/>
          <c:tx>
            <c:strRef>
              <c:f>SEGOU!$F$2</c:f>
              <c:strCache>
                <c:ptCount val="1"/>
                <c:pt idx="0">
                  <c:v>SCR2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SEGOU!$A$3:$A$10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MIL</c:v>
                </c:pt>
                <c:pt idx="4">
                  <c:v>FONIO</c:v>
                </c:pt>
                <c:pt idx="5">
                  <c:v>SESAME</c:v>
                </c:pt>
                <c:pt idx="6">
                  <c:v>NIEBE</c:v>
                </c:pt>
                <c:pt idx="7">
                  <c:v>ARACHIDE</c:v>
                </c:pt>
              </c:strCache>
            </c:strRef>
          </c:cat>
          <c:val>
            <c:numRef>
              <c:f>SEGOU!$F$3:$F$10</c:f>
              <c:numCache>
                <c:formatCode>#,##0</c:formatCode>
                <c:ptCount val="8"/>
                <c:pt idx="0">
                  <c:v>252050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A7-4810-96DB-0B047DE1D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2293344"/>
        <c:axId val="192281920"/>
      </c:barChart>
      <c:catAx>
        <c:axId val="192293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192281920"/>
        <c:crosses val="autoZero"/>
        <c:auto val="1"/>
        <c:lblAlgn val="ctr"/>
        <c:lblOffset val="100"/>
        <c:noMultiLvlLbl val="0"/>
      </c:catAx>
      <c:valAx>
        <c:axId val="192281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192293344"/>
        <c:crosses val="autoZero"/>
        <c:crossBetween val="between"/>
      </c:valAx>
      <c:spPr>
        <a:noFill/>
        <a:ln>
          <a:solidFill>
            <a:schemeClr val="accent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MOPTI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MOPTI!$A$3</c:f>
              <c:strCache>
                <c:ptCount val="1"/>
                <c:pt idx="0">
                  <c:v>RIZ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MOPTI!$B$2:$F$2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MOPTI!$B$3:$F$3</c:f>
              <c:numCache>
                <c:formatCode>#,##0</c:formatCode>
                <c:ptCount val="5"/>
                <c:pt idx="1">
                  <c:v>0</c:v>
                </c:pt>
                <c:pt idx="2">
                  <c:v>16950</c:v>
                </c:pt>
                <c:pt idx="3">
                  <c:v>477450</c:v>
                </c:pt>
                <c:pt idx="4">
                  <c:v>317909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6-4ACA-A3A7-3E3EBCA04E84}"/>
            </c:ext>
          </c:extLst>
        </c:ser>
        <c:ser>
          <c:idx val="1"/>
          <c:order val="1"/>
          <c:tx>
            <c:strRef>
              <c:f>MOPTI!$A$4</c:f>
              <c:strCache>
                <c:ptCount val="1"/>
                <c:pt idx="0">
                  <c:v>BLE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MOPTI!$B$2:$F$2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MOPTI!$B$4:$F$4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86-4ACA-A3A7-3E3EBCA04E84}"/>
            </c:ext>
          </c:extLst>
        </c:ser>
        <c:ser>
          <c:idx val="2"/>
          <c:order val="2"/>
          <c:tx>
            <c:strRef>
              <c:f>MOPTI!$A$5</c:f>
              <c:strCache>
                <c:ptCount val="1"/>
                <c:pt idx="0">
                  <c:v>FONIO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MOPTI!$B$2:$F$2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MOPTI!$B$5:$F$5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86-4ACA-A3A7-3E3EBCA04E84}"/>
            </c:ext>
          </c:extLst>
        </c:ser>
        <c:ser>
          <c:idx val="3"/>
          <c:order val="3"/>
          <c:tx>
            <c:strRef>
              <c:f>MOPTI!$A$6</c:f>
              <c:strCache>
                <c:ptCount val="1"/>
                <c:pt idx="0">
                  <c:v>SESAME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MOPTI!$B$2:$F$2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MOPTI!$B$6:$F$6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86-4ACA-A3A7-3E3EBCA04E84}"/>
            </c:ext>
          </c:extLst>
        </c:ser>
        <c:ser>
          <c:idx val="4"/>
          <c:order val="4"/>
          <c:tx>
            <c:strRef>
              <c:f>MOPTI!$A$7</c:f>
              <c:strCache>
                <c:ptCount val="1"/>
                <c:pt idx="0">
                  <c:v>NIEBE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MOPTI!$B$2:$F$2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MOPTI!$B$7:$F$7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86-4ACA-A3A7-3E3EBCA04E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7770272"/>
        <c:axId val="877769552"/>
        <c:axId val="0"/>
      </c:bar3DChart>
      <c:catAx>
        <c:axId val="87777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7769552"/>
        <c:crosses val="autoZero"/>
        <c:auto val="1"/>
        <c:lblAlgn val="ctr"/>
        <c:lblOffset val="100"/>
        <c:noMultiLvlLbl val="0"/>
      </c:catAx>
      <c:valAx>
        <c:axId val="87776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777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TOMBOUCTOU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TBCTOU!$B$2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TBCTOU!$A$3:$A$8</c:f>
              <c:strCache>
                <c:ptCount val="6"/>
                <c:pt idx="0">
                  <c:v>BLE</c:v>
                </c:pt>
                <c:pt idx="1">
                  <c:v>RIZ</c:v>
                </c:pt>
                <c:pt idx="2">
                  <c:v>MAIS</c:v>
                </c:pt>
                <c:pt idx="3">
                  <c:v>SORGHO</c:v>
                </c:pt>
                <c:pt idx="4">
                  <c:v>MIL</c:v>
                </c:pt>
                <c:pt idx="5">
                  <c:v>NIEBE</c:v>
                </c:pt>
              </c:strCache>
            </c:strRef>
          </c:cat>
          <c:val>
            <c:numRef>
              <c:f>TBCTOU!$B$3:$B$8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2AB6-47CE-BA38-79BC356E3C59}"/>
            </c:ext>
          </c:extLst>
        </c:ser>
        <c:ser>
          <c:idx val="1"/>
          <c:order val="1"/>
          <c:tx>
            <c:strRef>
              <c:f>TBCTOU!$C$2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TBCTOU!$A$3:$A$8</c:f>
              <c:strCache>
                <c:ptCount val="6"/>
                <c:pt idx="0">
                  <c:v>BLE</c:v>
                </c:pt>
                <c:pt idx="1">
                  <c:v>RIZ</c:v>
                </c:pt>
                <c:pt idx="2">
                  <c:v>MAIS</c:v>
                </c:pt>
                <c:pt idx="3">
                  <c:v>SORGHO</c:v>
                </c:pt>
                <c:pt idx="4">
                  <c:v>MIL</c:v>
                </c:pt>
                <c:pt idx="5">
                  <c:v>NIEBE</c:v>
                </c:pt>
              </c:strCache>
            </c:strRef>
          </c:cat>
          <c:val>
            <c:numRef>
              <c:f>TBCTOU!$C$3:$C$8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B6-47CE-BA38-79BC356E3C59}"/>
            </c:ext>
          </c:extLst>
        </c:ser>
        <c:ser>
          <c:idx val="2"/>
          <c:order val="2"/>
          <c:tx>
            <c:strRef>
              <c:f>TBCTOU!$D$2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TBCTOU!$A$3:$A$8</c:f>
              <c:strCache>
                <c:ptCount val="6"/>
                <c:pt idx="0">
                  <c:v>BLE</c:v>
                </c:pt>
                <c:pt idx="1">
                  <c:v>RIZ</c:v>
                </c:pt>
                <c:pt idx="2">
                  <c:v>MAIS</c:v>
                </c:pt>
                <c:pt idx="3">
                  <c:v>SORGHO</c:v>
                </c:pt>
                <c:pt idx="4">
                  <c:v>MIL</c:v>
                </c:pt>
                <c:pt idx="5">
                  <c:v>NIEBE</c:v>
                </c:pt>
              </c:strCache>
            </c:strRef>
          </c:cat>
          <c:val>
            <c:numRef>
              <c:f>TBCTOU!$D$3:$D$8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B6-47CE-BA38-79BC356E3C59}"/>
            </c:ext>
          </c:extLst>
        </c:ser>
        <c:ser>
          <c:idx val="3"/>
          <c:order val="3"/>
          <c:tx>
            <c:strRef>
              <c:f>TBCTOU!$E$2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TBCTOU!$A$3:$A$8</c:f>
              <c:strCache>
                <c:ptCount val="6"/>
                <c:pt idx="0">
                  <c:v>BLE</c:v>
                </c:pt>
                <c:pt idx="1">
                  <c:v>RIZ</c:v>
                </c:pt>
                <c:pt idx="2">
                  <c:v>MAIS</c:v>
                </c:pt>
                <c:pt idx="3">
                  <c:v>SORGHO</c:v>
                </c:pt>
                <c:pt idx="4">
                  <c:v>MIL</c:v>
                </c:pt>
                <c:pt idx="5">
                  <c:v>NIEBE</c:v>
                </c:pt>
              </c:strCache>
            </c:strRef>
          </c:cat>
          <c:val>
            <c:numRef>
              <c:f>TBCTOU!$E$3:$E$8</c:f>
              <c:numCache>
                <c:formatCode>#,##0</c:formatCode>
                <c:ptCount val="6"/>
                <c:pt idx="0">
                  <c:v>116800</c:v>
                </c:pt>
                <c:pt idx="1">
                  <c:v>478265</c:v>
                </c:pt>
                <c:pt idx="2">
                  <c:v>45400</c:v>
                </c:pt>
                <c:pt idx="3">
                  <c:v>10150</c:v>
                </c:pt>
                <c:pt idx="4">
                  <c:v>93450</c:v>
                </c:pt>
                <c:pt idx="5">
                  <c:v>111900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B6-47CE-BA38-79BC356E3C59}"/>
            </c:ext>
          </c:extLst>
        </c:ser>
        <c:ser>
          <c:idx val="4"/>
          <c:order val="4"/>
          <c:tx>
            <c:strRef>
              <c:f>TBCTOU!$F$2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TBCTOU!$A$3:$A$8</c:f>
              <c:strCache>
                <c:ptCount val="6"/>
                <c:pt idx="0">
                  <c:v>BLE</c:v>
                </c:pt>
                <c:pt idx="1">
                  <c:v>RIZ</c:v>
                </c:pt>
                <c:pt idx="2">
                  <c:v>MAIS</c:v>
                </c:pt>
                <c:pt idx="3">
                  <c:v>SORGHO</c:v>
                </c:pt>
                <c:pt idx="4">
                  <c:v>MIL</c:v>
                </c:pt>
                <c:pt idx="5">
                  <c:v>NIEBE</c:v>
                </c:pt>
              </c:strCache>
            </c:strRef>
          </c:cat>
          <c:val>
            <c:numRef>
              <c:f>TBCTOU!$F$3:$F$8</c:f>
              <c:numCache>
                <c:formatCode>#,##0</c:formatCode>
                <c:ptCount val="6"/>
                <c:pt idx="0">
                  <c:v>32000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B6-47CE-BA38-79BC356E3C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69496792"/>
        <c:axId val="869497152"/>
        <c:axId val="0"/>
      </c:bar3DChart>
      <c:catAx>
        <c:axId val="869496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9497152"/>
        <c:crosses val="autoZero"/>
        <c:auto val="1"/>
        <c:lblAlgn val="ctr"/>
        <c:lblOffset val="100"/>
        <c:noMultiLvlLbl val="0"/>
      </c:catAx>
      <c:valAx>
        <c:axId val="86949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69496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ofPieChart>
        <c:ofPieType val="bar"/>
        <c:varyColors val="1"/>
        <c:ser>
          <c:idx val="0"/>
          <c:order val="0"/>
          <c:tx>
            <c:strRef>
              <c:f>GAO!$A$3</c:f>
              <c:strCache>
                <c:ptCount val="1"/>
                <c:pt idx="0">
                  <c:v>RIZ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153-42F3-9A28-4173FDB24C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153-42F3-9A28-4173FDB24C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153-42F3-9A28-4173FDB24C1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153-42F3-9A28-4173FDB24C1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153-42F3-9A28-4173FDB24C1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153-42F3-9A28-4173FDB24C1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GAO!$B$1:$F$2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GAO!$B$3:$F$3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114155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153-42F3-9A28-4173FDB24C1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gapWidth val="100"/>
        <c:secondPieSize val="75"/>
        <c:serLines>
          <c:spPr>
            <a:ln w="9525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KITA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KITA!$B$3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KITA!$A$4:$A$9</c:f>
              <c:strCache>
                <c:ptCount val="6"/>
                <c:pt idx="0">
                  <c:v>RIZ</c:v>
                </c:pt>
                <c:pt idx="1">
                  <c:v>SORGHO</c:v>
                </c:pt>
                <c:pt idx="2">
                  <c:v>ARACHIDE</c:v>
                </c:pt>
                <c:pt idx="3">
                  <c:v>NIEBE </c:v>
                </c:pt>
                <c:pt idx="4">
                  <c:v>FOURRAGES</c:v>
                </c:pt>
                <c:pt idx="5">
                  <c:v>MAIS</c:v>
                </c:pt>
              </c:strCache>
            </c:strRef>
          </c:cat>
          <c:val>
            <c:numRef>
              <c:f>KITA!$B$4:$B$9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ED0-4804-B340-5D4F715C5365}"/>
            </c:ext>
          </c:extLst>
        </c:ser>
        <c:ser>
          <c:idx val="1"/>
          <c:order val="1"/>
          <c:tx>
            <c:strRef>
              <c:f>KITA!$C$3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KITA!$A$4:$A$9</c:f>
              <c:strCache>
                <c:ptCount val="6"/>
                <c:pt idx="0">
                  <c:v>RIZ</c:v>
                </c:pt>
                <c:pt idx="1">
                  <c:v>SORGHO</c:v>
                </c:pt>
                <c:pt idx="2">
                  <c:v>ARACHIDE</c:v>
                </c:pt>
                <c:pt idx="3">
                  <c:v>NIEBE </c:v>
                </c:pt>
                <c:pt idx="4">
                  <c:v>FOURRAGES</c:v>
                </c:pt>
                <c:pt idx="5">
                  <c:v>MAIS</c:v>
                </c:pt>
              </c:strCache>
            </c:strRef>
          </c:cat>
          <c:val>
            <c:numRef>
              <c:f>KITA!$C$4:$C$9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D0-4804-B340-5D4F715C5365}"/>
            </c:ext>
          </c:extLst>
        </c:ser>
        <c:ser>
          <c:idx val="2"/>
          <c:order val="2"/>
          <c:tx>
            <c:strRef>
              <c:f>KITA!$D$3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KITA!$A$4:$A$9</c:f>
              <c:strCache>
                <c:ptCount val="6"/>
                <c:pt idx="0">
                  <c:v>RIZ</c:v>
                </c:pt>
                <c:pt idx="1">
                  <c:v>SORGHO</c:v>
                </c:pt>
                <c:pt idx="2">
                  <c:v>ARACHIDE</c:v>
                </c:pt>
                <c:pt idx="3">
                  <c:v>NIEBE </c:v>
                </c:pt>
                <c:pt idx="4">
                  <c:v>FOURRAGES</c:v>
                </c:pt>
                <c:pt idx="5">
                  <c:v>MAIS</c:v>
                </c:pt>
              </c:strCache>
            </c:strRef>
          </c:cat>
          <c:val>
            <c:numRef>
              <c:f>KITA!$D$4:$D$9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D0-4804-B340-5D4F715C5365}"/>
            </c:ext>
          </c:extLst>
        </c:ser>
        <c:ser>
          <c:idx val="3"/>
          <c:order val="3"/>
          <c:tx>
            <c:strRef>
              <c:f>KITA!$E$3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KITA!$A$4:$A$9</c:f>
              <c:strCache>
                <c:ptCount val="6"/>
                <c:pt idx="0">
                  <c:v>RIZ</c:v>
                </c:pt>
                <c:pt idx="1">
                  <c:v>SORGHO</c:v>
                </c:pt>
                <c:pt idx="2">
                  <c:v>ARACHIDE</c:v>
                </c:pt>
                <c:pt idx="3">
                  <c:v>NIEBE </c:v>
                </c:pt>
                <c:pt idx="4">
                  <c:v>FOURRAGES</c:v>
                </c:pt>
                <c:pt idx="5">
                  <c:v>MAIS</c:v>
                </c:pt>
              </c:strCache>
            </c:strRef>
          </c:cat>
          <c:val>
            <c:numRef>
              <c:f>KITA!$E$4:$E$9</c:f>
              <c:numCache>
                <c:formatCode>#,##0</c:formatCode>
                <c:ptCount val="6"/>
                <c:pt idx="0">
                  <c:v>6100</c:v>
                </c:pt>
                <c:pt idx="1">
                  <c:v>6550</c:v>
                </c:pt>
                <c:pt idx="2">
                  <c:v>0</c:v>
                </c:pt>
                <c:pt idx="3">
                  <c:v>4000</c:v>
                </c:pt>
                <c:pt idx="4">
                  <c:v>425</c:v>
                </c:pt>
                <c:pt idx="5">
                  <c:v>64660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D0-4804-B340-5D4F715C5365}"/>
            </c:ext>
          </c:extLst>
        </c:ser>
        <c:ser>
          <c:idx val="4"/>
          <c:order val="4"/>
          <c:tx>
            <c:strRef>
              <c:f>KITA!$F$3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KITA!$A$4:$A$9</c:f>
              <c:strCache>
                <c:ptCount val="6"/>
                <c:pt idx="0">
                  <c:v>RIZ</c:v>
                </c:pt>
                <c:pt idx="1">
                  <c:v>SORGHO</c:v>
                </c:pt>
                <c:pt idx="2">
                  <c:v>ARACHIDE</c:v>
                </c:pt>
                <c:pt idx="3">
                  <c:v>NIEBE </c:v>
                </c:pt>
                <c:pt idx="4">
                  <c:v>FOURRAGES</c:v>
                </c:pt>
                <c:pt idx="5">
                  <c:v>MAIS</c:v>
                </c:pt>
              </c:strCache>
            </c:strRef>
          </c:cat>
          <c:val>
            <c:numRef>
              <c:f>KITA!$F$4:$F$9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D0-4804-B340-5D4F715C5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0073296"/>
        <c:axId val="890073656"/>
        <c:axId val="0"/>
      </c:bar3DChart>
      <c:catAx>
        <c:axId val="89007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90073656"/>
        <c:crosses val="autoZero"/>
        <c:auto val="1"/>
        <c:lblAlgn val="ctr"/>
        <c:lblOffset val="100"/>
        <c:noMultiLvlLbl val="0"/>
      </c:catAx>
      <c:valAx>
        <c:axId val="890073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9007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DIOILA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DIOILA!$A$3</c:f>
              <c:strCache>
                <c:ptCount val="1"/>
                <c:pt idx="0">
                  <c:v>RIZ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DIOILA!$B$2:$F$2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DIOILA!$B$3:$F$3</c:f>
              <c:numCache>
                <c:formatCode>#,##0</c:formatCode>
                <c:ptCount val="5"/>
                <c:pt idx="1">
                  <c:v>0</c:v>
                </c:pt>
                <c:pt idx="2">
                  <c:v>8000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0D-4920-A8AD-3271BB3E009C}"/>
            </c:ext>
          </c:extLst>
        </c:ser>
        <c:ser>
          <c:idx val="1"/>
          <c:order val="1"/>
          <c:tx>
            <c:strRef>
              <c:f>DIOILA!$A$4</c:f>
              <c:strCache>
                <c:ptCount val="1"/>
                <c:pt idx="0">
                  <c:v>MAIS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DIOILA!$B$2:$F$2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DIOILA!$B$4:$F$4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19200</c:v>
                </c:pt>
                <c:pt idx="4">
                  <c:v>2900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0D-4920-A8AD-3271BB3E009C}"/>
            </c:ext>
          </c:extLst>
        </c:ser>
        <c:ser>
          <c:idx val="2"/>
          <c:order val="2"/>
          <c:tx>
            <c:strRef>
              <c:f>DIOILA!$A$5</c:f>
              <c:strCache>
                <c:ptCount val="1"/>
                <c:pt idx="0">
                  <c:v>SORGHO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DIOILA!$B$2:$F$2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DIOILA!$B$5:$F$5</c:f>
              <c:numCache>
                <c:formatCode>#,##0</c:formatCode>
                <c:ptCount val="5"/>
                <c:pt idx="1">
                  <c:v>0</c:v>
                </c:pt>
                <c:pt idx="2">
                  <c:v>14700</c:v>
                </c:pt>
                <c:pt idx="3">
                  <c:v>12454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0D-4920-A8AD-3271BB3E009C}"/>
            </c:ext>
          </c:extLst>
        </c:ser>
        <c:ser>
          <c:idx val="3"/>
          <c:order val="3"/>
          <c:tx>
            <c:strRef>
              <c:f>DIOILA!$A$6</c:f>
              <c:strCache>
                <c:ptCount val="1"/>
                <c:pt idx="0">
                  <c:v>MIL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DIOILA!$B$2:$F$2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DIOILA!$B$6:$F$6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0D-4920-A8AD-3271BB3E009C}"/>
            </c:ext>
          </c:extLst>
        </c:ser>
        <c:ser>
          <c:idx val="4"/>
          <c:order val="4"/>
          <c:tx>
            <c:strRef>
              <c:f>DIOILA!$A$7</c:f>
              <c:strCache>
                <c:ptCount val="1"/>
                <c:pt idx="0">
                  <c:v>ARACHIDE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DIOILA!$B$2:$F$2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DIOILA!$B$7:$F$7</c:f>
              <c:numCache>
                <c:formatCode>#,##0</c:formatCode>
                <c:ptCount val="5"/>
                <c:pt idx="1">
                  <c:v>0</c:v>
                </c:pt>
                <c:pt idx="2">
                  <c:v>0</c:v>
                </c:pt>
                <c:pt idx="3">
                  <c:v>22470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0D-4920-A8AD-3271BB3E00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86657840"/>
        <c:axId val="686653520"/>
        <c:axId val="0"/>
      </c:bar3DChart>
      <c:catAx>
        <c:axId val="68665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86653520"/>
        <c:crosses val="autoZero"/>
        <c:auto val="1"/>
        <c:lblAlgn val="ctr"/>
        <c:lblOffset val="100"/>
        <c:noMultiLvlLbl val="0"/>
      </c:catAx>
      <c:valAx>
        <c:axId val="68665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86657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BOUGOUNI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BOUGOUNI!$B$33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BOUGOUNI!$A$34:$A$41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NIEBE</c:v>
                </c:pt>
                <c:pt idx="3">
                  <c:v>MUCUNA</c:v>
                </c:pt>
                <c:pt idx="4">
                  <c:v>SORGHO</c:v>
                </c:pt>
                <c:pt idx="5">
                  <c:v>FONIO</c:v>
                </c:pt>
                <c:pt idx="6">
                  <c:v>GOMBO</c:v>
                </c:pt>
                <c:pt idx="7">
                  <c:v>MIL</c:v>
                </c:pt>
              </c:strCache>
            </c:strRef>
          </c:cat>
          <c:val>
            <c:numRef>
              <c:f>BOUGOUNI!$B$34:$B$41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0-2472-4FA3-AD80-82F2E77CA726}"/>
            </c:ext>
          </c:extLst>
        </c:ser>
        <c:ser>
          <c:idx val="1"/>
          <c:order val="1"/>
          <c:tx>
            <c:strRef>
              <c:f>BOUGOUNI!$C$33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BOUGOUNI!$A$34:$A$41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NIEBE</c:v>
                </c:pt>
                <c:pt idx="3">
                  <c:v>MUCUNA</c:v>
                </c:pt>
                <c:pt idx="4">
                  <c:v>SORGHO</c:v>
                </c:pt>
                <c:pt idx="5">
                  <c:v>FONIO</c:v>
                </c:pt>
                <c:pt idx="6">
                  <c:v>GOMBO</c:v>
                </c:pt>
                <c:pt idx="7">
                  <c:v>MIL</c:v>
                </c:pt>
              </c:strCache>
            </c:strRef>
          </c:cat>
          <c:val>
            <c:numRef>
              <c:f>BOUGOUNI!$C$34:$C$41</c:f>
              <c:numCache>
                <c:formatCode>#,##0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72-4FA3-AD80-82F2E77CA726}"/>
            </c:ext>
          </c:extLst>
        </c:ser>
        <c:ser>
          <c:idx val="2"/>
          <c:order val="2"/>
          <c:tx>
            <c:strRef>
              <c:f>BOUGOUNI!$D$33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BOUGOUNI!$A$34:$A$41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NIEBE</c:v>
                </c:pt>
                <c:pt idx="3">
                  <c:v>MUCUNA</c:v>
                </c:pt>
                <c:pt idx="4">
                  <c:v>SORGHO</c:v>
                </c:pt>
                <c:pt idx="5">
                  <c:v>FONIO</c:v>
                </c:pt>
                <c:pt idx="6">
                  <c:v>GOMBO</c:v>
                </c:pt>
                <c:pt idx="7">
                  <c:v>MIL</c:v>
                </c:pt>
              </c:strCache>
            </c:strRef>
          </c:cat>
          <c:val>
            <c:numRef>
              <c:f>BOUGOUNI!$D$34:$D$41</c:f>
              <c:numCache>
                <c:formatCode>#,##0</c:formatCode>
                <c:ptCount val="8"/>
                <c:pt idx="0">
                  <c:v>309</c:v>
                </c:pt>
                <c:pt idx="1">
                  <c:v>26729</c:v>
                </c:pt>
                <c:pt idx="2">
                  <c:v>0</c:v>
                </c:pt>
                <c:pt idx="3">
                  <c:v>0</c:v>
                </c:pt>
                <c:pt idx="4">
                  <c:v>3580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72-4FA3-AD80-82F2E77CA726}"/>
            </c:ext>
          </c:extLst>
        </c:ser>
        <c:ser>
          <c:idx val="3"/>
          <c:order val="3"/>
          <c:tx>
            <c:strRef>
              <c:f>BOUGOUNI!$E$33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BOUGOUNI!$A$34:$A$41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NIEBE</c:v>
                </c:pt>
                <c:pt idx="3">
                  <c:v>MUCUNA</c:v>
                </c:pt>
                <c:pt idx="4">
                  <c:v>SORGHO</c:v>
                </c:pt>
                <c:pt idx="5">
                  <c:v>FONIO</c:v>
                </c:pt>
                <c:pt idx="6">
                  <c:v>GOMBO</c:v>
                </c:pt>
                <c:pt idx="7">
                  <c:v>MIL</c:v>
                </c:pt>
              </c:strCache>
            </c:strRef>
          </c:cat>
          <c:val>
            <c:numRef>
              <c:f>BOUGOUNI!$E$34:$E$41</c:f>
              <c:numCache>
                <c:formatCode>#,##0</c:formatCode>
                <c:ptCount val="8"/>
                <c:pt idx="0">
                  <c:v>20790</c:v>
                </c:pt>
                <c:pt idx="1">
                  <c:v>160982</c:v>
                </c:pt>
                <c:pt idx="2">
                  <c:v>0</c:v>
                </c:pt>
                <c:pt idx="3">
                  <c:v>0</c:v>
                </c:pt>
                <c:pt idx="4">
                  <c:v>5716</c:v>
                </c:pt>
                <c:pt idx="5">
                  <c:v>825</c:v>
                </c:pt>
                <c:pt idx="6">
                  <c:v>0</c:v>
                </c:pt>
                <c:pt idx="7">
                  <c:v>2125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72-4FA3-AD80-82F2E77CA726}"/>
            </c:ext>
          </c:extLst>
        </c:ser>
        <c:ser>
          <c:idx val="4"/>
          <c:order val="4"/>
          <c:tx>
            <c:strRef>
              <c:f>BOUGOUNI!$F$33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BOUGOUNI!$A$34:$A$41</c:f>
              <c:strCache>
                <c:ptCount val="8"/>
                <c:pt idx="0">
                  <c:v>RIZ</c:v>
                </c:pt>
                <c:pt idx="1">
                  <c:v>MAIS</c:v>
                </c:pt>
                <c:pt idx="2">
                  <c:v>NIEBE</c:v>
                </c:pt>
                <c:pt idx="3">
                  <c:v>MUCUNA</c:v>
                </c:pt>
                <c:pt idx="4">
                  <c:v>SORGHO</c:v>
                </c:pt>
                <c:pt idx="5">
                  <c:v>FONIO</c:v>
                </c:pt>
                <c:pt idx="6">
                  <c:v>GOMBO</c:v>
                </c:pt>
                <c:pt idx="7">
                  <c:v>MIL</c:v>
                </c:pt>
              </c:strCache>
            </c:strRef>
          </c:cat>
          <c:val>
            <c:numRef>
              <c:f>BOUGOUNI!$F$34:$F$41</c:f>
              <c:numCache>
                <c:formatCode>#,##0</c:formatCode>
                <c:ptCount val="8"/>
                <c:pt idx="0">
                  <c:v>950</c:v>
                </c:pt>
                <c:pt idx="1">
                  <c:v>13800</c:v>
                </c:pt>
                <c:pt idx="2">
                  <c:v>166</c:v>
                </c:pt>
                <c:pt idx="3">
                  <c:v>78</c:v>
                </c:pt>
                <c:pt idx="4">
                  <c:v>0</c:v>
                </c:pt>
                <c:pt idx="5">
                  <c:v>0</c:v>
                </c:pt>
                <c:pt idx="6">
                  <c:v>21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72-4FA3-AD80-82F2E77CA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7679560"/>
        <c:axId val="964507608"/>
        <c:axId val="0"/>
      </c:bar3DChart>
      <c:catAx>
        <c:axId val="697679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964507608"/>
        <c:crosses val="autoZero"/>
        <c:auto val="1"/>
        <c:lblAlgn val="ctr"/>
        <c:lblOffset val="100"/>
        <c:noMultiLvlLbl val="0"/>
      </c:catAx>
      <c:valAx>
        <c:axId val="964507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97679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KOUTIALA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KOUTIALA!$B$2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KOUTIALA!$A$3:$A$9</c:f>
              <c:strCache>
                <c:ptCount val="7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ARACHIDE</c:v>
                </c:pt>
                <c:pt idx="5">
                  <c:v>MIL</c:v>
                </c:pt>
                <c:pt idx="6">
                  <c:v>MARAICHAGE</c:v>
                </c:pt>
              </c:strCache>
            </c:strRef>
          </c:cat>
          <c:val>
            <c:numRef>
              <c:f>KOUTIALA!$B$3:$B$9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0-7305-4B10-B407-78163D23B564}"/>
            </c:ext>
          </c:extLst>
        </c:ser>
        <c:ser>
          <c:idx val="1"/>
          <c:order val="1"/>
          <c:tx>
            <c:strRef>
              <c:f>KOUTIALA!$C$2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KOUTIALA!$A$3:$A$9</c:f>
              <c:strCache>
                <c:ptCount val="7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ARACHIDE</c:v>
                </c:pt>
                <c:pt idx="5">
                  <c:v>MIL</c:v>
                </c:pt>
                <c:pt idx="6">
                  <c:v>MARAICHAGE</c:v>
                </c:pt>
              </c:strCache>
            </c:strRef>
          </c:cat>
          <c:val>
            <c:numRef>
              <c:f>KOUTIALA!$C$3:$C$9</c:f>
              <c:numCache>
                <c:formatCode>#,##0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05-4B10-B407-78163D23B564}"/>
            </c:ext>
          </c:extLst>
        </c:ser>
        <c:ser>
          <c:idx val="2"/>
          <c:order val="2"/>
          <c:tx>
            <c:strRef>
              <c:f>KOUTIALA!$D$2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KOUTIALA!$A$3:$A$9</c:f>
              <c:strCache>
                <c:ptCount val="7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ARACHIDE</c:v>
                </c:pt>
                <c:pt idx="5">
                  <c:v>MIL</c:v>
                </c:pt>
                <c:pt idx="6">
                  <c:v>MARAICHAGE</c:v>
                </c:pt>
              </c:strCache>
            </c:strRef>
          </c:cat>
          <c:val>
            <c:numRef>
              <c:f>KOUTIALA!$D$3:$D$9</c:f>
              <c:numCache>
                <c:formatCode>#,##0</c:formatCode>
                <c:ptCount val="7"/>
                <c:pt idx="0">
                  <c:v>0</c:v>
                </c:pt>
                <c:pt idx="1">
                  <c:v>6600</c:v>
                </c:pt>
                <c:pt idx="2">
                  <c:v>0</c:v>
                </c:pt>
                <c:pt idx="3">
                  <c:v>1598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05-4B10-B407-78163D23B564}"/>
            </c:ext>
          </c:extLst>
        </c:ser>
        <c:ser>
          <c:idx val="3"/>
          <c:order val="3"/>
          <c:tx>
            <c:strRef>
              <c:f>KOUTIALA!$E$2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KOUTIALA!$A$3:$A$9</c:f>
              <c:strCache>
                <c:ptCount val="7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ARACHIDE</c:v>
                </c:pt>
                <c:pt idx="5">
                  <c:v>MIL</c:v>
                </c:pt>
                <c:pt idx="6">
                  <c:v>MARAICHAGE</c:v>
                </c:pt>
              </c:strCache>
            </c:strRef>
          </c:cat>
          <c:val>
            <c:numRef>
              <c:f>KOUTIALA!$E$3:$E$9</c:f>
              <c:numCache>
                <c:formatCode>#,##0</c:formatCode>
                <c:ptCount val="7"/>
                <c:pt idx="0">
                  <c:v>31000</c:v>
                </c:pt>
                <c:pt idx="1">
                  <c:v>226958</c:v>
                </c:pt>
                <c:pt idx="2">
                  <c:v>16250</c:v>
                </c:pt>
                <c:pt idx="3">
                  <c:v>11983</c:v>
                </c:pt>
                <c:pt idx="4">
                  <c:v>2100</c:v>
                </c:pt>
                <c:pt idx="5">
                  <c:v>9500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05-4B10-B407-78163D23B564}"/>
            </c:ext>
          </c:extLst>
        </c:ser>
        <c:ser>
          <c:idx val="4"/>
          <c:order val="4"/>
          <c:tx>
            <c:strRef>
              <c:f>KOUTIALA!$F$2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KOUTIALA!$A$3:$A$9</c:f>
              <c:strCache>
                <c:ptCount val="7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ARACHIDE</c:v>
                </c:pt>
                <c:pt idx="5">
                  <c:v>MIL</c:v>
                </c:pt>
                <c:pt idx="6">
                  <c:v>MARAICHAGE</c:v>
                </c:pt>
              </c:strCache>
            </c:strRef>
          </c:cat>
          <c:val>
            <c:numRef>
              <c:f>KOUTIALA!$F$3:$F$9</c:f>
              <c:numCache>
                <c:formatCode>#,##0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05-4B10-B407-78163D23B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5511632"/>
        <c:axId val="845504792"/>
        <c:axId val="0"/>
      </c:bar3DChart>
      <c:catAx>
        <c:axId val="845511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45504792"/>
        <c:crosses val="autoZero"/>
        <c:auto val="1"/>
        <c:lblAlgn val="ctr"/>
        <c:lblOffset val="100"/>
        <c:noMultiLvlLbl val="0"/>
      </c:catAx>
      <c:valAx>
        <c:axId val="84550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45511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RIZ</a:t>
            </a:r>
            <a:r>
              <a:rPr lang="fr-FR" sz="2000" baseline="0">
                <a:latin typeface="Arial Narrow" panose="020B0606020202030204" pitchFamily="34" charset="0"/>
              </a:rPr>
              <a:t> FLOTTANT</a:t>
            </a:r>
            <a:endParaRPr lang="fr-FR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RIZ!$A$66</c:f>
              <c:strCache>
                <c:ptCount val="1"/>
                <c:pt idx="0">
                  <c:v>DM16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RIZ!$B$65:$G$65</c:f>
              <c:strCache>
                <c:ptCount val="6"/>
                <c:pt idx="1">
                  <c:v>PREBASE</c:v>
                </c:pt>
                <c:pt idx="2">
                  <c:v>BASE</c:v>
                </c:pt>
                <c:pt idx="3">
                  <c:v>HYBRIDE</c:v>
                </c:pt>
                <c:pt idx="4">
                  <c:v>SCR1</c:v>
                </c:pt>
                <c:pt idx="5">
                  <c:v>SCR2</c:v>
                </c:pt>
              </c:strCache>
            </c:strRef>
          </c:cat>
          <c:val>
            <c:numRef>
              <c:f>RIZ!$B$66:$G$66</c:f>
              <c:numCache>
                <c:formatCode>#,##0</c:formatCode>
                <c:ptCount val="6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70802</c:v>
                </c:pt>
                <c:pt idx="5">
                  <c:v>38204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E4-4572-ACEC-090D23218799}"/>
            </c:ext>
          </c:extLst>
        </c:ser>
        <c:ser>
          <c:idx val="1"/>
          <c:order val="1"/>
          <c:tx>
            <c:strRef>
              <c:f>RIZ!$A$67</c:f>
              <c:strCache>
                <c:ptCount val="1"/>
                <c:pt idx="0">
                  <c:v>KHAO-GAEW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RIZ!$B$65:$G$65</c:f>
              <c:strCache>
                <c:ptCount val="6"/>
                <c:pt idx="1">
                  <c:v>PREBASE</c:v>
                </c:pt>
                <c:pt idx="2">
                  <c:v>BASE</c:v>
                </c:pt>
                <c:pt idx="3">
                  <c:v>HYBRIDE</c:v>
                </c:pt>
                <c:pt idx="4">
                  <c:v>SCR1</c:v>
                </c:pt>
                <c:pt idx="5">
                  <c:v>SCR2</c:v>
                </c:pt>
              </c:strCache>
            </c:strRef>
          </c:cat>
          <c:val>
            <c:numRef>
              <c:f>RIZ!$B$67:$G$67</c:f>
              <c:numCache>
                <c:formatCode>#,##0</c:formatCode>
                <c:ptCount val="6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19158</c:v>
                </c:pt>
                <c:pt idx="5">
                  <c:v>13630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E4-4572-ACEC-090D232187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72800976"/>
        <c:axId val="572802056"/>
        <c:axId val="0"/>
      </c:bar3DChart>
      <c:catAx>
        <c:axId val="57280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72802056"/>
        <c:crosses val="autoZero"/>
        <c:auto val="1"/>
        <c:lblAlgn val="ctr"/>
        <c:lblOffset val="100"/>
        <c:noMultiLvlLbl val="0"/>
      </c:catAx>
      <c:valAx>
        <c:axId val="572802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572800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DRA BANDIAGARA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BANDIAGARA!$B$2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BANDIAGARA!$A$3:$A$8</c:f>
              <c:strCache>
                <c:ptCount val="6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MIL</c:v>
                </c:pt>
                <c:pt idx="5">
                  <c:v>FONIO</c:v>
                </c:pt>
              </c:strCache>
            </c:strRef>
          </c:cat>
          <c:val>
            <c:numRef>
              <c:f>BANDIAGARA!$B$3:$B$8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C7B7-4762-A957-B55068D95D18}"/>
            </c:ext>
          </c:extLst>
        </c:ser>
        <c:ser>
          <c:idx val="1"/>
          <c:order val="1"/>
          <c:tx>
            <c:strRef>
              <c:f>BANDIAGARA!$C$2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BANDIAGARA!$A$3:$A$8</c:f>
              <c:strCache>
                <c:ptCount val="6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MIL</c:v>
                </c:pt>
                <c:pt idx="5">
                  <c:v>FONIO</c:v>
                </c:pt>
              </c:strCache>
            </c:strRef>
          </c:cat>
          <c:val>
            <c:numRef>
              <c:f>BANDIAGARA!$C$3:$C$8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B7-4762-A957-B55068D95D18}"/>
            </c:ext>
          </c:extLst>
        </c:ser>
        <c:ser>
          <c:idx val="2"/>
          <c:order val="2"/>
          <c:tx>
            <c:strRef>
              <c:f>BANDIAGARA!$D$2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BANDIAGARA!$A$3:$A$8</c:f>
              <c:strCache>
                <c:ptCount val="6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MIL</c:v>
                </c:pt>
                <c:pt idx="5">
                  <c:v>FONIO</c:v>
                </c:pt>
              </c:strCache>
            </c:strRef>
          </c:cat>
          <c:val>
            <c:numRef>
              <c:f>BANDIAGARA!$D$3:$D$8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1000</c:v>
                </c:pt>
                <c:pt idx="4">
                  <c:v>1000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B7-4762-A957-B55068D95D18}"/>
            </c:ext>
          </c:extLst>
        </c:ser>
        <c:ser>
          <c:idx val="3"/>
          <c:order val="3"/>
          <c:tx>
            <c:strRef>
              <c:f>BANDIAGARA!$E$2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BANDIAGARA!$A$3:$A$8</c:f>
              <c:strCache>
                <c:ptCount val="6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MIL</c:v>
                </c:pt>
                <c:pt idx="5">
                  <c:v>FONIO</c:v>
                </c:pt>
              </c:strCache>
            </c:strRef>
          </c:cat>
          <c:val>
            <c:numRef>
              <c:f>BANDIAGARA!$E$3:$E$8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17500</c:v>
                </c:pt>
                <c:pt idx="4">
                  <c:v>39900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B7-4762-A957-B55068D95D18}"/>
            </c:ext>
          </c:extLst>
        </c:ser>
        <c:ser>
          <c:idx val="4"/>
          <c:order val="4"/>
          <c:tx>
            <c:strRef>
              <c:f>BANDIAGARA!$F$2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BANDIAGARA!$A$3:$A$8</c:f>
              <c:strCache>
                <c:ptCount val="6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NIEBE</c:v>
                </c:pt>
                <c:pt idx="4">
                  <c:v>MIL</c:v>
                </c:pt>
                <c:pt idx="5">
                  <c:v>FONIO</c:v>
                </c:pt>
              </c:strCache>
            </c:strRef>
          </c:cat>
          <c:val>
            <c:numRef>
              <c:f>BANDIAGARA!$F$3:$F$8</c:f>
              <c:numCache>
                <c:formatCode>#,##0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4600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B7-4762-A957-B55068D95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1691696"/>
        <c:axId val="691712576"/>
        <c:axId val="0"/>
      </c:bar3DChart>
      <c:catAx>
        <c:axId val="69169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91712576"/>
        <c:crosses val="autoZero"/>
        <c:auto val="1"/>
        <c:lblAlgn val="ctr"/>
        <c:lblOffset val="100"/>
        <c:noMultiLvlLbl val="0"/>
      </c:catAx>
      <c:valAx>
        <c:axId val="69171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9169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 dirty="0">
                <a:latin typeface="Arial Narrow" panose="020B0606020202030204" pitchFamily="34" charset="0"/>
              </a:rPr>
              <a:t>DISTRICT BAMAKO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'DIST BAMAKO'!$B$2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'DIST BAMAKO'!$A$3:$A$11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PIMENT</c:v>
                </c:pt>
                <c:pt idx="4">
                  <c:v>MIL</c:v>
                </c:pt>
                <c:pt idx="5">
                  <c:v>GAZON</c:v>
                </c:pt>
                <c:pt idx="6">
                  <c:v>AUBERGINE</c:v>
                </c:pt>
                <c:pt idx="7">
                  <c:v>AMARANTE</c:v>
                </c:pt>
                <c:pt idx="8">
                  <c:v>GOMBO</c:v>
                </c:pt>
              </c:strCache>
            </c:strRef>
          </c:cat>
          <c:val>
            <c:numRef>
              <c:f>'DIST BAMAKO'!$B$3:$B$11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0-3D68-4D86-A0B1-803638A38472}"/>
            </c:ext>
          </c:extLst>
        </c:ser>
        <c:ser>
          <c:idx val="1"/>
          <c:order val="1"/>
          <c:tx>
            <c:strRef>
              <c:f>'DIST BAMAKO'!$C$2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'DIST BAMAKO'!$A$3:$A$11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PIMENT</c:v>
                </c:pt>
                <c:pt idx="4">
                  <c:v>MIL</c:v>
                </c:pt>
                <c:pt idx="5">
                  <c:v>GAZON</c:v>
                </c:pt>
                <c:pt idx="6">
                  <c:v>AUBERGINE</c:v>
                </c:pt>
                <c:pt idx="7">
                  <c:v>AMARANTE</c:v>
                </c:pt>
                <c:pt idx="8">
                  <c:v>GOMBO</c:v>
                </c:pt>
              </c:strCache>
            </c:strRef>
          </c:cat>
          <c:val>
            <c:numRef>
              <c:f>'DIST BAMAKO'!$C$3:$C$11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310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68-4D86-A0B1-803638A38472}"/>
            </c:ext>
          </c:extLst>
        </c:ser>
        <c:ser>
          <c:idx val="2"/>
          <c:order val="2"/>
          <c:tx>
            <c:strRef>
              <c:f>'DIST BAMAKO'!$D$2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'DIST BAMAKO'!$A$3:$A$11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PIMENT</c:v>
                </c:pt>
                <c:pt idx="4">
                  <c:v>MIL</c:v>
                </c:pt>
                <c:pt idx="5">
                  <c:v>GAZON</c:v>
                </c:pt>
                <c:pt idx="6">
                  <c:v>AUBERGINE</c:v>
                </c:pt>
                <c:pt idx="7">
                  <c:v>AMARANTE</c:v>
                </c:pt>
                <c:pt idx="8">
                  <c:v>GOMBO</c:v>
                </c:pt>
              </c:strCache>
            </c:strRef>
          </c:cat>
          <c:val>
            <c:numRef>
              <c:f>'DIST BAMAKO'!$D$3:$D$11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5650</c:v>
                </c:pt>
                <c:pt idx="3">
                  <c:v>0.55000000000000004</c:v>
                </c:pt>
                <c:pt idx="4">
                  <c:v>50</c:v>
                </c:pt>
                <c:pt idx="5">
                  <c:v>0</c:v>
                </c:pt>
                <c:pt idx="6">
                  <c:v>1.24</c:v>
                </c:pt>
                <c:pt idx="7">
                  <c:v>2.6</c:v>
                </c:pt>
                <c:pt idx="8">
                  <c:v>17.93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68-4D86-A0B1-803638A38472}"/>
            </c:ext>
          </c:extLst>
        </c:ser>
        <c:ser>
          <c:idx val="3"/>
          <c:order val="3"/>
          <c:tx>
            <c:strRef>
              <c:f>'DIST BAMAKO'!$E$2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'DIST BAMAKO'!$A$3:$A$11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PIMENT</c:v>
                </c:pt>
                <c:pt idx="4">
                  <c:v>MIL</c:v>
                </c:pt>
                <c:pt idx="5">
                  <c:v>GAZON</c:v>
                </c:pt>
                <c:pt idx="6">
                  <c:v>AUBERGINE</c:v>
                </c:pt>
                <c:pt idx="7">
                  <c:v>AMARANTE</c:v>
                </c:pt>
                <c:pt idx="8">
                  <c:v>GOMBO</c:v>
                </c:pt>
              </c:strCache>
            </c:strRef>
          </c:cat>
          <c:val>
            <c:numRef>
              <c:f>'DIST BAMAKO'!$E$3:$E$11</c:f>
              <c:numCache>
                <c:formatCode>#,##0</c:formatCode>
                <c:ptCount val="9"/>
                <c:pt idx="0">
                  <c:v>18475</c:v>
                </c:pt>
                <c:pt idx="1">
                  <c:v>141000</c:v>
                </c:pt>
                <c:pt idx="2">
                  <c:v>50</c:v>
                </c:pt>
                <c:pt idx="3">
                  <c:v>0</c:v>
                </c:pt>
                <c:pt idx="4">
                  <c:v>0</c:v>
                </c:pt>
                <c:pt idx="5">
                  <c:v>704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68-4D86-A0B1-803638A38472}"/>
            </c:ext>
          </c:extLst>
        </c:ser>
        <c:ser>
          <c:idx val="4"/>
          <c:order val="4"/>
          <c:tx>
            <c:strRef>
              <c:f>'DIST BAMAKO'!$F$2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'DIST BAMAKO'!$A$3:$A$11</c:f>
              <c:strCache>
                <c:ptCount val="9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PIMENT</c:v>
                </c:pt>
                <c:pt idx="4">
                  <c:v>MIL</c:v>
                </c:pt>
                <c:pt idx="5">
                  <c:v>GAZON</c:v>
                </c:pt>
                <c:pt idx="6">
                  <c:v>AUBERGINE</c:v>
                </c:pt>
                <c:pt idx="7">
                  <c:v>AMARANTE</c:v>
                </c:pt>
                <c:pt idx="8">
                  <c:v>GOMBO</c:v>
                </c:pt>
              </c:strCache>
            </c:strRef>
          </c:cat>
          <c:val>
            <c:numRef>
              <c:f>'DIST BAMAKO'!$F$3:$F$11</c:f>
              <c:numCache>
                <c:formatCode>#,##0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68-4D86-A0B1-803638A38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1699256"/>
        <c:axId val="691699616"/>
        <c:axId val="0"/>
      </c:bar3DChart>
      <c:catAx>
        <c:axId val="691699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91699616"/>
        <c:crosses val="autoZero"/>
        <c:auto val="1"/>
        <c:lblAlgn val="ctr"/>
        <c:lblOffset val="100"/>
        <c:noMultiLvlLbl val="0"/>
      </c:catAx>
      <c:valAx>
        <c:axId val="69169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91699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2000" dirty="0">
                <a:latin typeface="Arial Narrow" panose="020B0606020202030204" pitchFamily="34" charset="0"/>
              </a:rPr>
              <a:t>SYNTHESE REGIONALE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'SYNTHESE REGION'!$B$2</c:f>
              <c:strCache>
                <c:ptCount val="1"/>
                <c:pt idx="0">
                  <c:v>QUANTITES CERTIFIEES KGS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'SYNTHESE REGION'!$A$3:$A$15</c:f>
              <c:strCache>
                <c:ptCount val="13"/>
                <c:pt idx="0">
                  <c:v>KAYES</c:v>
                </c:pt>
                <c:pt idx="1">
                  <c:v>KOULIKORO</c:v>
                </c:pt>
                <c:pt idx="2">
                  <c:v>SIKASSO</c:v>
                </c:pt>
                <c:pt idx="3">
                  <c:v>SEGOU</c:v>
                </c:pt>
                <c:pt idx="4">
                  <c:v>MOPTI</c:v>
                </c:pt>
                <c:pt idx="5">
                  <c:v>TOMBOUCTOU</c:v>
                </c:pt>
                <c:pt idx="6">
                  <c:v>GAO</c:v>
                </c:pt>
                <c:pt idx="7">
                  <c:v>BAMAKO</c:v>
                </c:pt>
                <c:pt idx="8">
                  <c:v>KOUTIALA</c:v>
                </c:pt>
                <c:pt idx="9">
                  <c:v>BOUGOUNI</c:v>
                </c:pt>
                <c:pt idx="10">
                  <c:v>DIOILA</c:v>
                </c:pt>
                <c:pt idx="11">
                  <c:v>KITA</c:v>
                </c:pt>
                <c:pt idx="12">
                  <c:v>BANDIAGARA</c:v>
                </c:pt>
              </c:strCache>
            </c:strRef>
          </c:cat>
          <c:val>
            <c:numRef>
              <c:f>'SYNTHESE REGION'!$B$3:$B$15</c:f>
              <c:numCache>
                <c:formatCode>General</c:formatCode>
                <c:ptCount val="13"/>
                <c:pt idx="0">
                  <c:v>9144</c:v>
                </c:pt>
                <c:pt idx="1">
                  <c:v>538354</c:v>
                </c:pt>
                <c:pt idx="2">
                  <c:v>1343588</c:v>
                </c:pt>
                <c:pt idx="3">
                  <c:v>3099973</c:v>
                </c:pt>
                <c:pt idx="4">
                  <c:v>813309</c:v>
                </c:pt>
                <c:pt idx="5">
                  <c:v>887965</c:v>
                </c:pt>
                <c:pt idx="6">
                  <c:v>114155</c:v>
                </c:pt>
                <c:pt idx="7">
                  <c:v>166262</c:v>
                </c:pt>
                <c:pt idx="8">
                  <c:v>305992</c:v>
                </c:pt>
                <c:pt idx="9">
                  <c:v>236071</c:v>
                </c:pt>
                <c:pt idx="10">
                  <c:v>79724</c:v>
                </c:pt>
                <c:pt idx="11">
                  <c:v>83735</c:v>
                </c:pt>
                <c:pt idx="12">
                  <c:v>64000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9B-47FE-984A-4DCE26857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7661192"/>
        <c:axId val="877653992"/>
        <c:axId val="0"/>
      </c:bar3DChart>
      <c:catAx>
        <c:axId val="877661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7653992"/>
        <c:crosses val="autoZero"/>
        <c:auto val="1"/>
        <c:lblAlgn val="ctr"/>
        <c:lblOffset val="100"/>
        <c:noMultiLvlLbl val="0"/>
      </c:catAx>
      <c:valAx>
        <c:axId val="877653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7661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QUANTITES</a:t>
            </a:r>
            <a:r>
              <a:rPr lang="fr-FR" sz="2000" baseline="0">
                <a:latin typeface="Arial Narrow" panose="020B0606020202030204" pitchFamily="34" charset="0"/>
              </a:rPr>
              <a:t> DE SEMENCES ETIQUETEES</a:t>
            </a:r>
            <a:endParaRPr lang="fr-FR" sz="2000"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'QTE ETIQ'!$B$2</c:f>
              <c:strCache>
                <c:ptCount val="1"/>
                <c:pt idx="0">
                  <c:v>PREBASE t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'QTE ETIQ'!$A$3:$A$13</c:f>
              <c:strCache>
                <c:ptCount val="11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FONIO</c:v>
                </c:pt>
                <c:pt idx="4">
                  <c:v>ARACHIDE</c:v>
                </c:pt>
                <c:pt idx="5">
                  <c:v>SOJA</c:v>
                </c:pt>
                <c:pt idx="6">
                  <c:v>MIL</c:v>
                </c:pt>
                <c:pt idx="7">
                  <c:v>SESAME</c:v>
                </c:pt>
                <c:pt idx="8">
                  <c:v>POMME DE TERRE</c:v>
                </c:pt>
                <c:pt idx="9">
                  <c:v>NIEBE</c:v>
                </c:pt>
                <c:pt idx="10">
                  <c:v>BLE</c:v>
                </c:pt>
              </c:strCache>
            </c:strRef>
          </c:cat>
          <c:val>
            <c:numRef>
              <c:f>'QTE ETIQ'!$B$3:$B$13</c:f>
              <c:numCache>
                <c:formatCode>General</c:formatCode>
                <c:ptCount val="11"/>
                <c:pt idx="0">
                  <c:v>1.5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F7-4E6E-8580-C1B050ED7DD3}"/>
            </c:ext>
          </c:extLst>
        </c:ser>
        <c:ser>
          <c:idx val="1"/>
          <c:order val="1"/>
          <c:tx>
            <c:strRef>
              <c:f>'QTE ETIQ'!$C$2</c:f>
              <c:strCache>
                <c:ptCount val="1"/>
                <c:pt idx="0">
                  <c:v>BASE 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'QTE ETIQ'!$A$3:$A$13</c:f>
              <c:strCache>
                <c:ptCount val="11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FONIO</c:v>
                </c:pt>
                <c:pt idx="4">
                  <c:v>ARACHIDE</c:v>
                </c:pt>
                <c:pt idx="5">
                  <c:v>SOJA</c:v>
                </c:pt>
                <c:pt idx="6">
                  <c:v>MIL</c:v>
                </c:pt>
                <c:pt idx="7">
                  <c:v>SESAME</c:v>
                </c:pt>
                <c:pt idx="8">
                  <c:v>POMME DE TERRE</c:v>
                </c:pt>
                <c:pt idx="9">
                  <c:v>NIEBE</c:v>
                </c:pt>
                <c:pt idx="10">
                  <c:v>BLE</c:v>
                </c:pt>
              </c:strCache>
            </c:strRef>
          </c:cat>
          <c:val>
            <c:numRef>
              <c:f>'QTE ETIQ'!$C$3:$C$13</c:f>
              <c:numCache>
                <c:formatCode>General</c:formatCode>
                <c:ptCount val="11"/>
                <c:pt idx="0">
                  <c:v>42.621000000000002</c:v>
                </c:pt>
                <c:pt idx="1">
                  <c:v>22.3</c:v>
                </c:pt>
                <c:pt idx="2">
                  <c:v>14.7</c:v>
                </c:pt>
                <c:pt idx="3">
                  <c:v>0</c:v>
                </c:pt>
                <c:pt idx="4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F7-4E6E-8580-C1B050ED7DD3}"/>
            </c:ext>
          </c:extLst>
        </c:ser>
        <c:ser>
          <c:idx val="2"/>
          <c:order val="2"/>
          <c:tx>
            <c:strRef>
              <c:f>'QTE ETIQ'!$D$2</c:f>
              <c:strCache>
                <c:ptCount val="1"/>
                <c:pt idx="0">
                  <c:v>SCR1 t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'QTE ETIQ'!$A$3:$A$13</c:f>
              <c:strCache>
                <c:ptCount val="11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FONIO</c:v>
                </c:pt>
                <c:pt idx="4">
                  <c:v>ARACHIDE</c:v>
                </c:pt>
                <c:pt idx="5">
                  <c:v>SOJA</c:v>
                </c:pt>
                <c:pt idx="6">
                  <c:v>MIL</c:v>
                </c:pt>
                <c:pt idx="7">
                  <c:v>SESAME</c:v>
                </c:pt>
                <c:pt idx="8">
                  <c:v>POMME DE TERRE</c:v>
                </c:pt>
                <c:pt idx="9">
                  <c:v>NIEBE</c:v>
                </c:pt>
                <c:pt idx="10">
                  <c:v>BLE</c:v>
                </c:pt>
              </c:strCache>
            </c:strRef>
          </c:cat>
          <c:val>
            <c:numRef>
              <c:f>'QTE ETIQ'!$D$3:$D$13</c:f>
              <c:numCache>
                <c:formatCode>General</c:formatCode>
                <c:ptCount val="11"/>
                <c:pt idx="0">
                  <c:v>136.709</c:v>
                </c:pt>
                <c:pt idx="1">
                  <c:v>119.738</c:v>
                </c:pt>
                <c:pt idx="2">
                  <c:v>60.405999999999999</c:v>
                </c:pt>
                <c:pt idx="3">
                  <c:v>0</c:v>
                </c:pt>
                <c:pt idx="4">
                  <c:v>3.9E-2</c:v>
                </c:pt>
                <c:pt idx="5">
                  <c:v>0</c:v>
                </c:pt>
                <c:pt idx="6">
                  <c:v>115.28</c:v>
                </c:pt>
                <c:pt idx="7">
                  <c:v>0</c:v>
                </c:pt>
                <c:pt idx="8">
                  <c:v>30.8</c:v>
                </c:pt>
                <c:pt idx="9">
                  <c:v>114.41500000000001</c:v>
                </c:pt>
                <c:pt idx="1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F7-4E6E-8580-C1B050ED7DD3}"/>
            </c:ext>
          </c:extLst>
        </c:ser>
        <c:ser>
          <c:idx val="3"/>
          <c:order val="3"/>
          <c:tx>
            <c:strRef>
              <c:f>'QTE ETIQ'!$E$2</c:f>
              <c:strCache>
                <c:ptCount val="1"/>
                <c:pt idx="0">
                  <c:v>SCR2 t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'QTE ETIQ'!$A$3:$A$13</c:f>
              <c:strCache>
                <c:ptCount val="11"/>
                <c:pt idx="0">
                  <c:v>RIZ</c:v>
                </c:pt>
                <c:pt idx="1">
                  <c:v>MAIS</c:v>
                </c:pt>
                <c:pt idx="2">
                  <c:v>SORGHO</c:v>
                </c:pt>
                <c:pt idx="3">
                  <c:v>FONIO</c:v>
                </c:pt>
                <c:pt idx="4">
                  <c:v>ARACHIDE</c:v>
                </c:pt>
                <c:pt idx="5">
                  <c:v>SOJA</c:v>
                </c:pt>
                <c:pt idx="6">
                  <c:v>MIL</c:v>
                </c:pt>
                <c:pt idx="7">
                  <c:v>SESAME</c:v>
                </c:pt>
                <c:pt idx="8">
                  <c:v>POMME DE TERRE</c:v>
                </c:pt>
                <c:pt idx="9">
                  <c:v>NIEBE</c:v>
                </c:pt>
                <c:pt idx="10">
                  <c:v>BLE</c:v>
                </c:pt>
              </c:strCache>
            </c:strRef>
          </c:cat>
          <c:val>
            <c:numRef>
              <c:f>'QTE ETIQ'!$E$3:$E$13</c:f>
              <c:numCache>
                <c:formatCode>General</c:formatCode>
                <c:ptCount val="11"/>
                <c:pt idx="0">
                  <c:v>0</c:v>
                </c:pt>
                <c:pt idx="1">
                  <c:v>6.625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F7-4E6E-8580-C1B050ED7D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2968800"/>
        <c:axId val="892963760"/>
        <c:axId val="0"/>
      </c:bar3DChart>
      <c:catAx>
        <c:axId val="89296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92963760"/>
        <c:crosses val="autoZero"/>
        <c:auto val="1"/>
        <c:lblAlgn val="ctr"/>
        <c:lblOffset val="100"/>
        <c:noMultiLvlLbl val="0"/>
      </c:catAx>
      <c:valAx>
        <c:axId val="89296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92968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sz="2000">
                <a:latin typeface="Arial Narrow" panose="020B0606020202030204" pitchFamily="34" charset="0"/>
              </a:rPr>
              <a:t>NOMBRE PRODUCTEURS ET SUPERFICIE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'NBRE PRODUCT'!$B$2:$E$2</c:f>
              <c:strCache>
                <c:ptCount val="4"/>
                <c:pt idx="0">
                  <c:v>HOMME</c:v>
                </c:pt>
                <c:pt idx="1">
                  <c:v>FEMME</c:v>
                </c:pt>
                <c:pt idx="2">
                  <c:v>TOTAL</c:v>
                </c:pt>
                <c:pt idx="3">
                  <c:v>SUPERFICIE</c:v>
                </c:pt>
              </c:strCache>
            </c:strRef>
          </c:cat>
          <c:val>
            <c:numRef>
              <c:f>'NBRE PRODUCT'!$B$3:$E$3</c:f>
              <c:numCache>
                <c:formatCode>General</c:formatCode>
                <c:ptCount val="4"/>
                <c:pt idx="0">
                  <c:v>7606</c:v>
                </c:pt>
                <c:pt idx="1">
                  <c:v>310</c:v>
                </c:pt>
                <c:pt idx="2">
                  <c:v>7916</c:v>
                </c:pt>
                <c:pt idx="3">
                  <c:v>5508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0C-4EDA-A0EF-125B8951C4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7686752"/>
        <c:axId val="877687832"/>
        <c:axId val="0"/>
      </c:bar3DChart>
      <c:catAx>
        <c:axId val="87768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7687832"/>
        <c:crosses val="autoZero"/>
        <c:auto val="1"/>
        <c:lblAlgn val="ctr"/>
        <c:lblOffset val="100"/>
        <c:noMultiLvlLbl val="0"/>
      </c:catAx>
      <c:valAx>
        <c:axId val="877687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77686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MAÏS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MAÏS!$B$2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MAÏS!$A$3:$A$31</c:f>
              <c:strCache>
                <c:ptCount val="29"/>
                <c:pt idx="0">
                  <c:v>SOTUBAKA</c:v>
                </c:pt>
                <c:pt idx="1">
                  <c:v>SOTUBAKA TELIMAN (POP-66SR/ACR91 SWAN1-SR )</c:v>
                </c:pt>
                <c:pt idx="2">
                  <c:v>NIELENI</c:v>
                </c:pt>
                <c:pt idx="3">
                  <c:v>NAFAMA (PVA SYNT 3F2)</c:v>
                </c:pt>
                <c:pt idx="4">
                  <c:v>DEMBANYUMAN</c:v>
                </c:pt>
                <c:pt idx="5">
                  <c:v>HYBRIDE FARAKO</c:v>
                </c:pt>
                <c:pt idx="6">
                  <c:v>SAHEL DIEMA ( DJEMENI)</c:v>
                </c:pt>
                <c:pt idx="7">
                  <c:v>HYBRIDE SAHEL KABA JAUNE</c:v>
                </c:pt>
                <c:pt idx="8">
                  <c:v>JOROBANA</c:v>
                </c:pt>
                <c:pt idx="9">
                  <c:v>BRICO</c:v>
                </c:pt>
                <c:pt idx="10">
                  <c:v>DJAMBALA</c:v>
                </c:pt>
                <c:pt idx="11">
                  <c:v>JIGUIFA (TZE-W DT C2 STR )</c:v>
                </c:pt>
                <c:pt idx="12">
                  <c:v>BATA (IB15B-B1PVAHGAF2)</c:v>
                </c:pt>
                <c:pt idx="13">
                  <c:v>N'TJI (PVA SYNTH 22)</c:v>
                </c:pt>
                <c:pt idx="14">
                  <c:v>HYBRIDE SC 719</c:v>
                </c:pt>
                <c:pt idx="15">
                  <c:v>SANDARE</c:v>
                </c:pt>
                <c:pt idx="16">
                  <c:v>QPM JAUNE</c:v>
                </c:pt>
                <c:pt idx="17">
                  <c:v>2014 TZEYDTS (NTOKO)</c:v>
                </c:pt>
                <c:pt idx="18">
                  <c:v>HYBRIDE DK 818</c:v>
                </c:pt>
                <c:pt idx="19">
                  <c:v>HYBRIDE DK 777</c:v>
                </c:pt>
                <c:pt idx="20">
                  <c:v>SODEN (TZLCOMP.4 C3 DT )</c:v>
                </c:pt>
                <c:pt idx="21">
                  <c:v>HYBRIDE TCHEBA</c:v>
                </c:pt>
                <c:pt idx="22">
                  <c:v>M'BINKO</c:v>
                </c:pt>
                <c:pt idx="23">
                  <c:v>DTSTR SYN Y (BELEMA COURA)</c:v>
                </c:pt>
                <c:pt idx="24">
                  <c:v>99EVDT (SOKE)</c:v>
                </c:pt>
                <c:pt idx="25">
                  <c:v>DJAKOKAN</c:v>
                </c:pt>
                <c:pt idx="26">
                  <c:v>HYBRIDE APARAKU</c:v>
                </c:pt>
                <c:pt idx="27">
                  <c:v>HYBRIDE KABA MANOJ</c:v>
                </c:pt>
                <c:pt idx="28">
                  <c:v>HYBRIDE FILANI</c:v>
                </c:pt>
              </c:strCache>
            </c:strRef>
          </c:cat>
          <c:val>
            <c:numRef>
              <c:f>MAÏS!$B$3:$B$31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0-FE88-40C9-8F0B-E5AC8A71D520}"/>
            </c:ext>
          </c:extLst>
        </c:ser>
        <c:ser>
          <c:idx val="1"/>
          <c:order val="1"/>
          <c:tx>
            <c:strRef>
              <c:f>MAÏS!$C$2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MAÏS!$A$3:$A$31</c:f>
              <c:strCache>
                <c:ptCount val="29"/>
                <c:pt idx="0">
                  <c:v>SOTUBAKA</c:v>
                </c:pt>
                <c:pt idx="1">
                  <c:v>SOTUBAKA TELIMAN (POP-66SR/ACR91 SWAN1-SR )</c:v>
                </c:pt>
                <c:pt idx="2">
                  <c:v>NIELENI</c:v>
                </c:pt>
                <c:pt idx="3">
                  <c:v>NAFAMA (PVA SYNT 3F2)</c:v>
                </c:pt>
                <c:pt idx="4">
                  <c:v>DEMBANYUMAN</c:v>
                </c:pt>
                <c:pt idx="5">
                  <c:v>HYBRIDE FARAKO</c:v>
                </c:pt>
                <c:pt idx="6">
                  <c:v>SAHEL DIEMA ( DJEMENI)</c:v>
                </c:pt>
                <c:pt idx="7">
                  <c:v>HYBRIDE SAHEL KABA JAUNE</c:v>
                </c:pt>
                <c:pt idx="8">
                  <c:v>JOROBANA</c:v>
                </c:pt>
                <c:pt idx="9">
                  <c:v>BRICO</c:v>
                </c:pt>
                <c:pt idx="10">
                  <c:v>DJAMBALA</c:v>
                </c:pt>
                <c:pt idx="11">
                  <c:v>JIGUIFA (TZE-W DT C2 STR )</c:v>
                </c:pt>
                <c:pt idx="12">
                  <c:v>BATA (IB15B-B1PVAHGAF2)</c:v>
                </c:pt>
                <c:pt idx="13">
                  <c:v>N'TJI (PVA SYNTH 22)</c:v>
                </c:pt>
                <c:pt idx="14">
                  <c:v>HYBRIDE SC 719</c:v>
                </c:pt>
                <c:pt idx="15">
                  <c:v>SANDARE</c:v>
                </c:pt>
                <c:pt idx="16">
                  <c:v>QPM JAUNE</c:v>
                </c:pt>
                <c:pt idx="17">
                  <c:v>2014 TZEYDTS (NTOKO)</c:v>
                </c:pt>
                <c:pt idx="18">
                  <c:v>HYBRIDE DK 818</c:v>
                </c:pt>
                <c:pt idx="19">
                  <c:v>HYBRIDE DK 777</c:v>
                </c:pt>
                <c:pt idx="20">
                  <c:v>SODEN (TZLCOMP.4 C3 DT )</c:v>
                </c:pt>
                <c:pt idx="21">
                  <c:v>HYBRIDE TCHEBA</c:v>
                </c:pt>
                <c:pt idx="22">
                  <c:v>M'BINKO</c:v>
                </c:pt>
                <c:pt idx="23">
                  <c:v>DTSTR SYN Y (BELEMA COURA)</c:v>
                </c:pt>
                <c:pt idx="24">
                  <c:v>99EVDT (SOKE)</c:v>
                </c:pt>
                <c:pt idx="25">
                  <c:v>DJAKOKAN</c:v>
                </c:pt>
                <c:pt idx="26">
                  <c:v>HYBRIDE APARAKU</c:v>
                </c:pt>
                <c:pt idx="27">
                  <c:v>HYBRIDE KABA MANOJ</c:v>
                </c:pt>
                <c:pt idx="28">
                  <c:v>HYBRIDE FILANI</c:v>
                </c:pt>
              </c:strCache>
            </c:strRef>
          </c:cat>
          <c:val>
            <c:numRef>
              <c:f>MAÏS!$C$3:$C$31</c:f>
              <c:numCache>
                <c:formatCode>#,##0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88-40C9-8F0B-E5AC8A71D520}"/>
            </c:ext>
          </c:extLst>
        </c:ser>
        <c:ser>
          <c:idx val="2"/>
          <c:order val="2"/>
          <c:tx>
            <c:strRef>
              <c:f>MAÏS!$D$2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MAÏS!$A$3:$A$31</c:f>
              <c:strCache>
                <c:ptCount val="29"/>
                <c:pt idx="0">
                  <c:v>SOTUBAKA</c:v>
                </c:pt>
                <c:pt idx="1">
                  <c:v>SOTUBAKA TELIMAN (POP-66SR/ACR91 SWAN1-SR )</c:v>
                </c:pt>
                <c:pt idx="2">
                  <c:v>NIELENI</c:v>
                </c:pt>
                <c:pt idx="3">
                  <c:v>NAFAMA (PVA SYNT 3F2)</c:v>
                </c:pt>
                <c:pt idx="4">
                  <c:v>DEMBANYUMAN</c:v>
                </c:pt>
                <c:pt idx="5">
                  <c:v>HYBRIDE FARAKO</c:v>
                </c:pt>
                <c:pt idx="6">
                  <c:v>SAHEL DIEMA ( DJEMENI)</c:v>
                </c:pt>
                <c:pt idx="7">
                  <c:v>HYBRIDE SAHEL KABA JAUNE</c:v>
                </c:pt>
                <c:pt idx="8">
                  <c:v>JOROBANA</c:v>
                </c:pt>
                <c:pt idx="9">
                  <c:v>BRICO</c:v>
                </c:pt>
                <c:pt idx="10">
                  <c:v>DJAMBALA</c:v>
                </c:pt>
                <c:pt idx="11">
                  <c:v>JIGUIFA (TZE-W DT C2 STR )</c:v>
                </c:pt>
                <c:pt idx="12">
                  <c:v>BATA (IB15B-B1PVAHGAF2)</c:v>
                </c:pt>
                <c:pt idx="13">
                  <c:v>N'TJI (PVA SYNTH 22)</c:v>
                </c:pt>
                <c:pt idx="14">
                  <c:v>HYBRIDE SC 719</c:v>
                </c:pt>
                <c:pt idx="15">
                  <c:v>SANDARE</c:v>
                </c:pt>
                <c:pt idx="16">
                  <c:v>QPM JAUNE</c:v>
                </c:pt>
                <c:pt idx="17">
                  <c:v>2014 TZEYDTS (NTOKO)</c:v>
                </c:pt>
                <c:pt idx="18">
                  <c:v>HYBRIDE DK 818</c:v>
                </c:pt>
                <c:pt idx="19">
                  <c:v>HYBRIDE DK 777</c:v>
                </c:pt>
                <c:pt idx="20">
                  <c:v>SODEN (TZLCOMP.4 C3 DT )</c:v>
                </c:pt>
                <c:pt idx="21">
                  <c:v>HYBRIDE TCHEBA</c:v>
                </c:pt>
                <c:pt idx="22">
                  <c:v>M'BINKO</c:v>
                </c:pt>
                <c:pt idx="23">
                  <c:v>DTSTR SYN Y (BELEMA COURA)</c:v>
                </c:pt>
                <c:pt idx="24">
                  <c:v>99EVDT (SOKE)</c:v>
                </c:pt>
                <c:pt idx="25">
                  <c:v>DJAKOKAN</c:v>
                </c:pt>
                <c:pt idx="26">
                  <c:v>HYBRIDE APARAKU</c:v>
                </c:pt>
                <c:pt idx="27">
                  <c:v>HYBRIDE KABA MANOJ</c:v>
                </c:pt>
                <c:pt idx="28">
                  <c:v>HYBRIDE FILANI</c:v>
                </c:pt>
              </c:strCache>
            </c:strRef>
          </c:cat>
          <c:val>
            <c:numRef>
              <c:f>MAÏS!$D$3:$D$31</c:f>
              <c:numCache>
                <c:formatCode>#,##0</c:formatCode>
                <c:ptCount val="29"/>
                <c:pt idx="0">
                  <c:v>20200</c:v>
                </c:pt>
                <c:pt idx="1">
                  <c:v>1500</c:v>
                </c:pt>
                <c:pt idx="2">
                  <c:v>0</c:v>
                </c:pt>
                <c:pt idx="3">
                  <c:v>14450</c:v>
                </c:pt>
                <c:pt idx="4">
                  <c:v>8755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7000</c:v>
                </c:pt>
                <c:pt idx="9">
                  <c:v>12379</c:v>
                </c:pt>
                <c:pt idx="10">
                  <c:v>0</c:v>
                </c:pt>
                <c:pt idx="11">
                  <c:v>800</c:v>
                </c:pt>
                <c:pt idx="12">
                  <c:v>1000</c:v>
                </c:pt>
                <c:pt idx="13">
                  <c:v>1500</c:v>
                </c:pt>
                <c:pt idx="14">
                  <c:v>0</c:v>
                </c:pt>
                <c:pt idx="15">
                  <c:v>1600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4100</c:v>
                </c:pt>
                <c:pt idx="21">
                  <c:v>0</c:v>
                </c:pt>
                <c:pt idx="22">
                  <c:v>3200</c:v>
                </c:pt>
                <c:pt idx="23">
                  <c:v>3700</c:v>
                </c:pt>
                <c:pt idx="24">
                  <c:v>3200</c:v>
                </c:pt>
                <c:pt idx="25">
                  <c:v>2500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88-40C9-8F0B-E5AC8A71D520}"/>
            </c:ext>
          </c:extLst>
        </c:ser>
        <c:ser>
          <c:idx val="3"/>
          <c:order val="3"/>
          <c:tx>
            <c:strRef>
              <c:f>MAÏS!$E$2</c:f>
              <c:strCache>
                <c:ptCount val="1"/>
                <c:pt idx="0">
                  <c:v>HYBRIDE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MAÏS!$A$3:$A$31</c:f>
              <c:strCache>
                <c:ptCount val="29"/>
                <c:pt idx="0">
                  <c:v>SOTUBAKA</c:v>
                </c:pt>
                <c:pt idx="1">
                  <c:v>SOTUBAKA TELIMAN (POP-66SR/ACR91 SWAN1-SR )</c:v>
                </c:pt>
                <c:pt idx="2">
                  <c:v>NIELENI</c:v>
                </c:pt>
                <c:pt idx="3">
                  <c:v>NAFAMA (PVA SYNT 3F2)</c:v>
                </c:pt>
                <c:pt idx="4">
                  <c:v>DEMBANYUMAN</c:v>
                </c:pt>
                <c:pt idx="5">
                  <c:v>HYBRIDE FARAKO</c:v>
                </c:pt>
                <c:pt idx="6">
                  <c:v>SAHEL DIEMA ( DJEMENI)</c:v>
                </c:pt>
                <c:pt idx="7">
                  <c:v>HYBRIDE SAHEL KABA JAUNE</c:v>
                </c:pt>
                <c:pt idx="8">
                  <c:v>JOROBANA</c:v>
                </c:pt>
                <c:pt idx="9">
                  <c:v>BRICO</c:v>
                </c:pt>
                <c:pt idx="10">
                  <c:v>DJAMBALA</c:v>
                </c:pt>
                <c:pt idx="11">
                  <c:v>JIGUIFA (TZE-W DT C2 STR )</c:v>
                </c:pt>
                <c:pt idx="12">
                  <c:v>BATA (IB15B-B1PVAHGAF2)</c:v>
                </c:pt>
                <c:pt idx="13">
                  <c:v>N'TJI (PVA SYNTH 22)</c:v>
                </c:pt>
                <c:pt idx="14">
                  <c:v>HYBRIDE SC 719</c:v>
                </c:pt>
                <c:pt idx="15">
                  <c:v>SANDARE</c:v>
                </c:pt>
                <c:pt idx="16">
                  <c:v>QPM JAUNE</c:v>
                </c:pt>
                <c:pt idx="17">
                  <c:v>2014 TZEYDTS (NTOKO)</c:v>
                </c:pt>
                <c:pt idx="18">
                  <c:v>HYBRIDE DK 818</c:v>
                </c:pt>
                <c:pt idx="19">
                  <c:v>HYBRIDE DK 777</c:v>
                </c:pt>
                <c:pt idx="20">
                  <c:v>SODEN (TZLCOMP.4 C3 DT )</c:v>
                </c:pt>
                <c:pt idx="21">
                  <c:v>HYBRIDE TCHEBA</c:v>
                </c:pt>
                <c:pt idx="22">
                  <c:v>M'BINKO</c:v>
                </c:pt>
                <c:pt idx="23">
                  <c:v>DTSTR SYN Y (BELEMA COURA)</c:v>
                </c:pt>
                <c:pt idx="24">
                  <c:v>99EVDT (SOKE)</c:v>
                </c:pt>
                <c:pt idx="25">
                  <c:v>DJAKOKAN</c:v>
                </c:pt>
                <c:pt idx="26">
                  <c:v>HYBRIDE APARAKU</c:v>
                </c:pt>
                <c:pt idx="27">
                  <c:v>HYBRIDE KABA MANOJ</c:v>
                </c:pt>
                <c:pt idx="28">
                  <c:v>HYBRIDE FILANI</c:v>
                </c:pt>
              </c:strCache>
            </c:strRef>
          </c:cat>
          <c:val>
            <c:numRef>
              <c:f>MAÏS!$E$3:$E$31</c:f>
              <c:numCache>
                <c:formatCode>#,##0</c:formatCode>
                <c:ptCount val="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1000</c:v>
                </c:pt>
                <c:pt idx="6">
                  <c:v>0</c:v>
                </c:pt>
                <c:pt idx="7">
                  <c:v>12500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6000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30000</c:v>
                </c:pt>
                <c:pt idx="19">
                  <c:v>5000</c:v>
                </c:pt>
                <c:pt idx="20">
                  <c:v>0</c:v>
                </c:pt>
                <c:pt idx="21">
                  <c:v>1000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22400</c:v>
                </c:pt>
                <c:pt idx="27">
                  <c:v>110000</c:v>
                </c:pt>
                <c:pt idx="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E88-40C9-8F0B-E5AC8A71D520}"/>
            </c:ext>
          </c:extLst>
        </c:ser>
        <c:ser>
          <c:idx val="4"/>
          <c:order val="4"/>
          <c:tx>
            <c:strRef>
              <c:f>MAÏS!$F$2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MAÏS!$A$3:$A$31</c:f>
              <c:strCache>
                <c:ptCount val="29"/>
                <c:pt idx="0">
                  <c:v>SOTUBAKA</c:v>
                </c:pt>
                <c:pt idx="1">
                  <c:v>SOTUBAKA TELIMAN (POP-66SR/ACR91 SWAN1-SR )</c:v>
                </c:pt>
                <c:pt idx="2">
                  <c:v>NIELENI</c:v>
                </c:pt>
                <c:pt idx="3">
                  <c:v>NAFAMA (PVA SYNT 3F2)</c:v>
                </c:pt>
                <c:pt idx="4">
                  <c:v>DEMBANYUMAN</c:v>
                </c:pt>
                <c:pt idx="5">
                  <c:v>HYBRIDE FARAKO</c:v>
                </c:pt>
                <c:pt idx="6">
                  <c:v>SAHEL DIEMA ( DJEMENI)</c:v>
                </c:pt>
                <c:pt idx="7">
                  <c:v>HYBRIDE SAHEL KABA JAUNE</c:v>
                </c:pt>
                <c:pt idx="8">
                  <c:v>JOROBANA</c:v>
                </c:pt>
                <c:pt idx="9">
                  <c:v>BRICO</c:v>
                </c:pt>
                <c:pt idx="10">
                  <c:v>DJAMBALA</c:v>
                </c:pt>
                <c:pt idx="11">
                  <c:v>JIGUIFA (TZE-W DT C2 STR )</c:v>
                </c:pt>
                <c:pt idx="12">
                  <c:v>BATA (IB15B-B1PVAHGAF2)</c:v>
                </c:pt>
                <c:pt idx="13">
                  <c:v>N'TJI (PVA SYNTH 22)</c:v>
                </c:pt>
                <c:pt idx="14">
                  <c:v>HYBRIDE SC 719</c:v>
                </c:pt>
                <c:pt idx="15">
                  <c:v>SANDARE</c:v>
                </c:pt>
                <c:pt idx="16">
                  <c:v>QPM JAUNE</c:v>
                </c:pt>
                <c:pt idx="17">
                  <c:v>2014 TZEYDTS (NTOKO)</c:v>
                </c:pt>
                <c:pt idx="18">
                  <c:v>HYBRIDE DK 818</c:v>
                </c:pt>
                <c:pt idx="19">
                  <c:v>HYBRIDE DK 777</c:v>
                </c:pt>
                <c:pt idx="20">
                  <c:v>SODEN (TZLCOMP.4 C3 DT )</c:v>
                </c:pt>
                <c:pt idx="21">
                  <c:v>HYBRIDE TCHEBA</c:v>
                </c:pt>
                <c:pt idx="22">
                  <c:v>M'BINKO</c:v>
                </c:pt>
                <c:pt idx="23">
                  <c:v>DTSTR SYN Y (BELEMA COURA)</c:v>
                </c:pt>
                <c:pt idx="24">
                  <c:v>99EVDT (SOKE)</c:v>
                </c:pt>
                <c:pt idx="25">
                  <c:v>DJAKOKAN</c:v>
                </c:pt>
                <c:pt idx="26">
                  <c:v>HYBRIDE APARAKU</c:v>
                </c:pt>
                <c:pt idx="27">
                  <c:v>HYBRIDE KABA MANOJ</c:v>
                </c:pt>
                <c:pt idx="28">
                  <c:v>HYBRIDE FILANI</c:v>
                </c:pt>
              </c:strCache>
            </c:strRef>
          </c:cat>
          <c:val>
            <c:numRef>
              <c:f>MAÏS!$F$3:$F$31</c:f>
              <c:numCache>
                <c:formatCode>#,##0</c:formatCode>
                <c:ptCount val="29"/>
                <c:pt idx="0">
                  <c:v>533409</c:v>
                </c:pt>
                <c:pt idx="1">
                  <c:v>0</c:v>
                </c:pt>
                <c:pt idx="2">
                  <c:v>6200</c:v>
                </c:pt>
                <c:pt idx="3">
                  <c:v>170050</c:v>
                </c:pt>
                <c:pt idx="4">
                  <c:v>321407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19349</c:v>
                </c:pt>
                <c:pt idx="9">
                  <c:v>410464</c:v>
                </c:pt>
                <c:pt idx="10">
                  <c:v>14000</c:v>
                </c:pt>
                <c:pt idx="11">
                  <c:v>5050</c:v>
                </c:pt>
                <c:pt idx="12">
                  <c:v>6650</c:v>
                </c:pt>
                <c:pt idx="13">
                  <c:v>34305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10000</c:v>
                </c:pt>
                <c:pt idx="18">
                  <c:v>0</c:v>
                </c:pt>
                <c:pt idx="19">
                  <c:v>0</c:v>
                </c:pt>
                <c:pt idx="20">
                  <c:v>72219</c:v>
                </c:pt>
                <c:pt idx="21">
                  <c:v>0</c:v>
                </c:pt>
                <c:pt idx="22">
                  <c:v>3300</c:v>
                </c:pt>
                <c:pt idx="23">
                  <c:v>11987</c:v>
                </c:pt>
                <c:pt idx="24">
                  <c:v>10500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E88-40C9-8F0B-E5AC8A71D520}"/>
            </c:ext>
          </c:extLst>
        </c:ser>
        <c:ser>
          <c:idx val="5"/>
          <c:order val="5"/>
          <c:tx>
            <c:strRef>
              <c:f>MAÏS!$G$2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MAÏS!$A$3:$A$31</c:f>
              <c:strCache>
                <c:ptCount val="29"/>
                <c:pt idx="0">
                  <c:v>SOTUBAKA</c:v>
                </c:pt>
                <c:pt idx="1">
                  <c:v>SOTUBAKA TELIMAN (POP-66SR/ACR91 SWAN1-SR )</c:v>
                </c:pt>
                <c:pt idx="2">
                  <c:v>NIELENI</c:v>
                </c:pt>
                <c:pt idx="3">
                  <c:v>NAFAMA (PVA SYNT 3F2)</c:v>
                </c:pt>
                <c:pt idx="4">
                  <c:v>DEMBANYUMAN</c:v>
                </c:pt>
                <c:pt idx="5">
                  <c:v>HYBRIDE FARAKO</c:v>
                </c:pt>
                <c:pt idx="6">
                  <c:v>SAHEL DIEMA ( DJEMENI)</c:v>
                </c:pt>
                <c:pt idx="7">
                  <c:v>HYBRIDE SAHEL KABA JAUNE</c:v>
                </c:pt>
                <c:pt idx="8">
                  <c:v>JOROBANA</c:v>
                </c:pt>
                <c:pt idx="9">
                  <c:v>BRICO</c:v>
                </c:pt>
                <c:pt idx="10">
                  <c:v>DJAMBALA</c:v>
                </c:pt>
                <c:pt idx="11">
                  <c:v>JIGUIFA (TZE-W DT C2 STR )</c:v>
                </c:pt>
                <c:pt idx="12">
                  <c:v>BATA (IB15B-B1PVAHGAF2)</c:v>
                </c:pt>
                <c:pt idx="13">
                  <c:v>N'TJI (PVA SYNTH 22)</c:v>
                </c:pt>
                <c:pt idx="14">
                  <c:v>HYBRIDE SC 719</c:v>
                </c:pt>
                <c:pt idx="15">
                  <c:v>SANDARE</c:v>
                </c:pt>
                <c:pt idx="16">
                  <c:v>QPM JAUNE</c:v>
                </c:pt>
                <c:pt idx="17">
                  <c:v>2014 TZEYDTS (NTOKO)</c:v>
                </c:pt>
                <c:pt idx="18">
                  <c:v>HYBRIDE DK 818</c:v>
                </c:pt>
                <c:pt idx="19">
                  <c:v>HYBRIDE DK 777</c:v>
                </c:pt>
                <c:pt idx="20">
                  <c:v>SODEN (TZLCOMP.4 C3 DT )</c:v>
                </c:pt>
                <c:pt idx="21">
                  <c:v>HYBRIDE TCHEBA</c:v>
                </c:pt>
                <c:pt idx="22">
                  <c:v>M'BINKO</c:v>
                </c:pt>
                <c:pt idx="23">
                  <c:v>DTSTR SYN Y (BELEMA COURA)</c:v>
                </c:pt>
                <c:pt idx="24">
                  <c:v>99EVDT (SOKE)</c:v>
                </c:pt>
                <c:pt idx="25">
                  <c:v>DJAKOKAN</c:v>
                </c:pt>
                <c:pt idx="26">
                  <c:v>HYBRIDE APARAKU</c:v>
                </c:pt>
                <c:pt idx="27">
                  <c:v>HYBRIDE KABA MANOJ</c:v>
                </c:pt>
                <c:pt idx="28">
                  <c:v>HYBRIDE FILANI</c:v>
                </c:pt>
              </c:strCache>
            </c:strRef>
          </c:cat>
          <c:val>
            <c:numRef>
              <c:f>MAÏS!$G$3:$G$31</c:f>
              <c:numCache>
                <c:formatCode>#,##0</c:formatCode>
                <c:ptCount val="29"/>
                <c:pt idx="0">
                  <c:v>6919</c:v>
                </c:pt>
                <c:pt idx="1">
                  <c:v>0</c:v>
                </c:pt>
                <c:pt idx="2">
                  <c:v>0</c:v>
                </c:pt>
                <c:pt idx="3">
                  <c:v>5000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1000</c:v>
                </c:pt>
                <c:pt idx="9">
                  <c:v>10225</c:v>
                </c:pt>
                <c:pt idx="10">
                  <c:v>1000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1000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E88-40C9-8F0B-E5AC8A71D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88773704"/>
        <c:axId val="688774064"/>
        <c:axId val="0"/>
      </c:bar3DChart>
      <c:catAx>
        <c:axId val="688773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88774064"/>
        <c:crosses val="autoZero"/>
        <c:auto val="1"/>
        <c:lblAlgn val="ctr"/>
        <c:lblOffset val="100"/>
        <c:noMultiLvlLbl val="0"/>
      </c:catAx>
      <c:valAx>
        <c:axId val="688774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88773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SORGHO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SORGHO!$B$3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SORGHO!$A$4:$A$28</c:f>
              <c:strCache>
                <c:ptCount val="25"/>
                <c:pt idx="0">
                  <c:v>JAKUNBE (CSM 63 E)</c:v>
                </c:pt>
                <c:pt idx="1">
                  <c:v>SEGUIFA</c:v>
                </c:pt>
                <c:pt idx="2">
                  <c:v>SABNAFANTE</c:v>
                </c:pt>
                <c:pt idx="3">
                  <c:v>NANTALI</c:v>
                </c:pt>
                <c:pt idx="4">
                  <c:v>HYBRIDE FADDA</c:v>
                </c:pt>
                <c:pt idx="5">
                  <c:v>WASSANIO</c:v>
                </c:pt>
                <c:pt idx="6">
                  <c:v>FAMBE A/B</c:v>
                </c:pt>
                <c:pt idx="7">
                  <c:v>YEBAGASSAGO</c:v>
                </c:pt>
                <c:pt idx="8">
                  <c:v>TISAMBA</c:v>
                </c:pt>
                <c:pt idx="9">
                  <c:v>DOUGOUYIRIWA</c:v>
                </c:pt>
                <c:pt idx="10">
                  <c:v>HYB GRINKAN YEREWOLO</c:v>
                </c:pt>
                <c:pt idx="11">
                  <c:v>GRINKAN</c:v>
                </c:pt>
                <c:pt idx="12">
                  <c:v>DIAMADJIGUI</c:v>
                </c:pt>
                <c:pt idx="13">
                  <c:v>TIANDOUGOU COURA</c:v>
                </c:pt>
                <c:pt idx="14">
                  <c:v>SANGATIGUI</c:v>
                </c:pt>
                <c:pt idx="15">
                  <c:v>HYBRIDE SASSILON</c:v>
                </c:pt>
                <c:pt idx="16">
                  <c:v>F4 DT-15</c:v>
                </c:pt>
                <c:pt idx="17">
                  <c:v>WILIBALI</c:v>
                </c:pt>
                <c:pt idx="18">
                  <c:v>BOBODJE</c:v>
                </c:pt>
                <c:pt idx="19">
                  <c:v>HYBRIDE PABLO</c:v>
                </c:pt>
                <c:pt idx="20">
                  <c:v>SOUBATIMI</c:v>
                </c:pt>
                <c:pt idx="21">
                  <c:v>FAGOLO</c:v>
                </c:pt>
                <c:pt idx="22">
                  <c:v>HYBRIDE NAFADI</c:v>
                </c:pt>
                <c:pt idx="23">
                  <c:v>LATA</c:v>
                </c:pt>
                <c:pt idx="24">
                  <c:v>TIEBLEN</c:v>
                </c:pt>
              </c:strCache>
            </c:strRef>
          </c:cat>
          <c:val>
            <c:numRef>
              <c:f>SORGHO!$B$4:$B$28</c:f>
              <c:numCache>
                <c:formatCode>General</c:formatCode>
                <c:ptCount val="25"/>
              </c:numCache>
            </c:numRef>
          </c:val>
          <c:extLst>
            <c:ext xmlns:c16="http://schemas.microsoft.com/office/drawing/2014/chart" uri="{C3380CC4-5D6E-409C-BE32-E72D297353CC}">
              <c16:uniqueId val="{00000000-71E5-4ABF-A609-632595117A9C}"/>
            </c:ext>
          </c:extLst>
        </c:ser>
        <c:ser>
          <c:idx val="1"/>
          <c:order val="1"/>
          <c:tx>
            <c:strRef>
              <c:f>SORGHO!$C$3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SORGHO!$A$4:$A$28</c:f>
              <c:strCache>
                <c:ptCount val="25"/>
                <c:pt idx="0">
                  <c:v>JAKUNBE (CSM 63 E)</c:v>
                </c:pt>
                <c:pt idx="1">
                  <c:v>SEGUIFA</c:v>
                </c:pt>
                <c:pt idx="2">
                  <c:v>SABNAFANTE</c:v>
                </c:pt>
                <c:pt idx="3">
                  <c:v>NANTALI</c:v>
                </c:pt>
                <c:pt idx="4">
                  <c:v>HYBRIDE FADDA</c:v>
                </c:pt>
                <c:pt idx="5">
                  <c:v>WASSANIO</c:v>
                </c:pt>
                <c:pt idx="6">
                  <c:v>FAMBE A/B</c:v>
                </c:pt>
                <c:pt idx="7">
                  <c:v>YEBAGASSAGO</c:v>
                </c:pt>
                <c:pt idx="8">
                  <c:v>TISAMBA</c:v>
                </c:pt>
                <c:pt idx="9">
                  <c:v>DOUGOUYIRIWA</c:v>
                </c:pt>
                <c:pt idx="10">
                  <c:v>HYB GRINKAN YEREWOLO</c:v>
                </c:pt>
                <c:pt idx="11">
                  <c:v>GRINKAN</c:v>
                </c:pt>
                <c:pt idx="12">
                  <c:v>DIAMADJIGUI</c:v>
                </c:pt>
                <c:pt idx="13">
                  <c:v>TIANDOUGOU COURA</c:v>
                </c:pt>
                <c:pt idx="14">
                  <c:v>SANGATIGUI</c:v>
                </c:pt>
                <c:pt idx="15">
                  <c:v>HYBRIDE SASSILON</c:v>
                </c:pt>
                <c:pt idx="16">
                  <c:v>F4 DT-15</c:v>
                </c:pt>
                <c:pt idx="17">
                  <c:v>WILIBALI</c:v>
                </c:pt>
                <c:pt idx="18">
                  <c:v>BOBODJE</c:v>
                </c:pt>
                <c:pt idx="19">
                  <c:v>HYBRIDE PABLO</c:v>
                </c:pt>
                <c:pt idx="20">
                  <c:v>SOUBATIMI</c:v>
                </c:pt>
                <c:pt idx="21">
                  <c:v>FAGOLO</c:v>
                </c:pt>
                <c:pt idx="22">
                  <c:v>HYBRIDE NAFADI</c:v>
                </c:pt>
                <c:pt idx="23">
                  <c:v>LATA</c:v>
                </c:pt>
                <c:pt idx="24">
                  <c:v>TIEBLEN</c:v>
                </c:pt>
              </c:strCache>
            </c:strRef>
          </c:cat>
          <c:val>
            <c:numRef>
              <c:f>SORGHO!$C$4:$C$28</c:f>
              <c:numCache>
                <c:formatCode>#,##0</c:formatCode>
                <c:ptCount val="2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50</c:v>
                </c:pt>
                <c:pt idx="7">
                  <c:v>0</c:v>
                </c:pt>
                <c:pt idx="8">
                  <c:v>0</c:v>
                </c:pt>
                <c:pt idx="9">
                  <c:v>100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60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E5-4ABF-A609-632595117A9C}"/>
            </c:ext>
          </c:extLst>
        </c:ser>
        <c:ser>
          <c:idx val="2"/>
          <c:order val="2"/>
          <c:tx>
            <c:strRef>
              <c:f>SORGHO!$D$3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SORGHO!$A$4:$A$28</c:f>
              <c:strCache>
                <c:ptCount val="25"/>
                <c:pt idx="0">
                  <c:v>JAKUNBE (CSM 63 E)</c:v>
                </c:pt>
                <c:pt idx="1">
                  <c:v>SEGUIFA</c:v>
                </c:pt>
                <c:pt idx="2">
                  <c:v>SABNAFANTE</c:v>
                </c:pt>
                <c:pt idx="3">
                  <c:v>NANTALI</c:v>
                </c:pt>
                <c:pt idx="4">
                  <c:v>HYBRIDE FADDA</c:v>
                </c:pt>
                <c:pt idx="5">
                  <c:v>WASSANIO</c:v>
                </c:pt>
                <c:pt idx="6">
                  <c:v>FAMBE A/B</c:v>
                </c:pt>
                <c:pt idx="7">
                  <c:v>YEBAGASSAGO</c:v>
                </c:pt>
                <c:pt idx="8">
                  <c:v>TISAMBA</c:v>
                </c:pt>
                <c:pt idx="9">
                  <c:v>DOUGOUYIRIWA</c:v>
                </c:pt>
                <c:pt idx="10">
                  <c:v>HYB GRINKAN YEREWOLO</c:v>
                </c:pt>
                <c:pt idx="11">
                  <c:v>GRINKAN</c:v>
                </c:pt>
                <c:pt idx="12">
                  <c:v>DIAMADJIGUI</c:v>
                </c:pt>
                <c:pt idx="13">
                  <c:v>TIANDOUGOU COURA</c:v>
                </c:pt>
                <c:pt idx="14">
                  <c:v>SANGATIGUI</c:v>
                </c:pt>
                <c:pt idx="15">
                  <c:v>HYBRIDE SASSILON</c:v>
                </c:pt>
                <c:pt idx="16">
                  <c:v>F4 DT-15</c:v>
                </c:pt>
                <c:pt idx="17">
                  <c:v>WILIBALI</c:v>
                </c:pt>
                <c:pt idx="18">
                  <c:v>BOBODJE</c:v>
                </c:pt>
                <c:pt idx="19">
                  <c:v>HYBRIDE PABLO</c:v>
                </c:pt>
                <c:pt idx="20">
                  <c:v>SOUBATIMI</c:v>
                </c:pt>
                <c:pt idx="21">
                  <c:v>FAGOLO</c:v>
                </c:pt>
                <c:pt idx="22">
                  <c:v>HYBRIDE NAFADI</c:v>
                </c:pt>
                <c:pt idx="23">
                  <c:v>LATA</c:v>
                </c:pt>
                <c:pt idx="24">
                  <c:v>TIEBLEN</c:v>
                </c:pt>
              </c:strCache>
            </c:strRef>
          </c:cat>
          <c:val>
            <c:numRef>
              <c:f>SORGHO!$D$4:$D$28</c:f>
              <c:numCache>
                <c:formatCode>#,##0</c:formatCode>
                <c:ptCount val="25"/>
                <c:pt idx="0">
                  <c:v>4700</c:v>
                </c:pt>
                <c:pt idx="1">
                  <c:v>1730</c:v>
                </c:pt>
                <c:pt idx="2">
                  <c:v>150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800</c:v>
                </c:pt>
                <c:pt idx="9">
                  <c:v>2850</c:v>
                </c:pt>
                <c:pt idx="10">
                  <c:v>0</c:v>
                </c:pt>
                <c:pt idx="11">
                  <c:v>5000</c:v>
                </c:pt>
                <c:pt idx="12">
                  <c:v>0</c:v>
                </c:pt>
                <c:pt idx="13">
                  <c:v>2050</c:v>
                </c:pt>
                <c:pt idx="14">
                  <c:v>150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7200</c:v>
                </c:pt>
                <c:pt idx="21">
                  <c:v>0</c:v>
                </c:pt>
                <c:pt idx="22">
                  <c:v>0</c:v>
                </c:pt>
                <c:pt idx="23">
                  <c:v>1018</c:v>
                </c:pt>
                <c:pt idx="2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E5-4ABF-A609-632595117A9C}"/>
            </c:ext>
          </c:extLst>
        </c:ser>
        <c:ser>
          <c:idx val="3"/>
          <c:order val="3"/>
          <c:tx>
            <c:strRef>
              <c:f>SORGHO!$E$3</c:f>
              <c:strCache>
                <c:ptCount val="1"/>
                <c:pt idx="0">
                  <c:v>HYBRIDE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SORGHO!$A$4:$A$28</c:f>
              <c:strCache>
                <c:ptCount val="25"/>
                <c:pt idx="0">
                  <c:v>JAKUNBE (CSM 63 E)</c:v>
                </c:pt>
                <c:pt idx="1">
                  <c:v>SEGUIFA</c:v>
                </c:pt>
                <c:pt idx="2">
                  <c:v>SABNAFANTE</c:v>
                </c:pt>
                <c:pt idx="3">
                  <c:v>NANTALI</c:v>
                </c:pt>
                <c:pt idx="4">
                  <c:v>HYBRIDE FADDA</c:v>
                </c:pt>
                <c:pt idx="5">
                  <c:v>WASSANIO</c:v>
                </c:pt>
                <c:pt idx="6">
                  <c:v>FAMBE A/B</c:v>
                </c:pt>
                <c:pt idx="7">
                  <c:v>YEBAGASSAGO</c:v>
                </c:pt>
                <c:pt idx="8">
                  <c:v>TISAMBA</c:v>
                </c:pt>
                <c:pt idx="9">
                  <c:v>DOUGOUYIRIWA</c:v>
                </c:pt>
                <c:pt idx="10">
                  <c:v>HYB GRINKAN YEREWOLO</c:v>
                </c:pt>
                <c:pt idx="11">
                  <c:v>GRINKAN</c:v>
                </c:pt>
                <c:pt idx="12">
                  <c:v>DIAMADJIGUI</c:v>
                </c:pt>
                <c:pt idx="13">
                  <c:v>TIANDOUGOU COURA</c:v>
                </c:pt>
                <c:pt idx="14">
                  <c:v>SANGATIGUI</c:v>
                </c:pt>
                <c:pt idx="15">
                  <c:v>HYBRIDE SASSILON</c:v>
                </c:pt>
                <c:pt idx="16">
                  <c:v>F4 DT-15</c:v>
                </c:pt>
                <c:pt idx="17">
                  <c:v>WILIBALI</c:v>
                </c:pt>
                <c:pt idx="18">
                  <c:v>BOBODJE</c:v>
                </c:pt>
                <c:pt idx="19">
                  <c:v>HYBRIDE PABLO</c:v>
                </c:pt>
                <c:pt idx="20">
                  <c:v>SOUBATIMI</c:v>
                </c:pt>
                <c:pt idx="21">
                  <c:v>FAGOLO</c:v>
                </c:pt>
                <c:pt idx="22">
                  <c:v>HYBRIDE NAFADI</c:v>
                </c:pt>
                <c:pt idx="23">
                  <c:v>LATA</c:v>
                </c:pt>
                <c:pt idx="24">
                  <c:v>TIEBLEN</c:v>
                </c:pt>
              </c:strCache>
            </c:strRef>
          </c:cat>
          <c:val>
            <c:numRef>
              <c:f>SORGHO!$E$4:$E$28</c:f>
              <c:numCache>
                <c:formatCode>#,##0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840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250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46604</c:v>
                </c:pt>
                <c:pt idx="20">
                  <c:v>0</c:v>
                </c:pt>
                <c:pt idx="21">
                  <c:v>0</c:v>
                </c:pt>
                <c:pt idx="22">
                  <c:v>50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E5-4ABF-A609-632595117A9C}"/>
            </c:ext>
          </c:extLst>
        </c:ser>
        <c:ser>
          <c:idx val="4"/>
          <c:order val="4"/>
          <c:tx>
            <c:strRef>
              <c:f>SORGHO!$F$3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SORGHO!$A$4:$A$28</c:f>
              <c:strCache>
                <c:ptCount val="25"/>
                <c:pt idx="0">
                  <c:v>JAKUNBE (CSM 63 E)</c:v>
                </c:pt>
                <c:pt idx="1">
                  <c:v>SEGUIFA</c:v>
                </c:pt>
                <c:pt idx="2">
                  <c:v>SABNAFANTE</c:v>
                </c:pt>
                <c:pt idx="3">
                  <c:v>NANTALI</c:v>
                </c:pt>
                <c:pt idx="4">
                  <c:v>HYBRIDE FADDA</c:v>
                </c:pt>
                <c:pt idx="5">
                  <c:v>WASSANIO</c:v>
                </c:pt>
                <c:pt idx="6">
                  <c:v>FAMBE A/B</c:v>
                </c:pt>
                <c:pt idx="7">
                  <c:v>YEBAGASSAGO</c:v>
                </c:pt>
                <c:pt idx="8">
                  <c:v>TISAMBA</c:v>
                </c:pt>
                <c:pt idx="9">
                  <c:v>DOUGOUYIRIWA</c:v>
                </c:pt>
                <c:pt idx="10">
                  <c:v>HYB GRINKAN YEREWOLO</c:v>
                </c:pt>
                <c:pt idx="11">
                  <c:v>GRINKAN</c:v>
                </c:pt>
                <c:pt idx="12">
                  <c:v>DIAMADJIGUI</c:v>
                </c:pt>
                <c:pt idx="13">
                  <c:v>TIANDOUGOU COURA</c:v>
                </c:pt>
                <c:pt idx="14">
                  <c:v>SANGATIGUI</c:v>
                </c:pt>
                <c:pt idx="15">
                  <c:v>HYBRIDE SASSILON</c:v>
                </c:pt>
                <c:pt idx="16">
                  <c:v>F4 DT-15</c:v>
                </c:pt>
                <c:pt idx="17">
                  <c:v>WILIBALI</c:v>
                </c:pt>
                <c:pt idx="18">
                  <c:v>BOBODJE</c:v>
                </c:pt>
                <c:pt idx="19">
                  <c:v>HYBRIDE PABLO</c:v>
                </c:pt>
                <c:pt idx="20">
                  <c:v>SOUBATIMI</c:v>
                </c:pt>
                <c:pt idx="21">
                  <c:v>FAGOLO</c:v>
                </c:pt>
                <c:pt idx="22">
                  <c:v>HYBRIDE NAFADI</c:v>
                </c:pt>
                <c:pt idx="23">
                  <c:v>LATA</c:v>
                </c:pt>
                <c:pt idx="24">
                  <c:v>TIEBLEN</c:v>
                </c:pt>
              </c:strCache>
            </c:strRef>
          </c:cat>
          <c:val>
            <c:numRef>
              <c:f>SORGHO!$F$4:$F$28</c:f>
              <c:numCache>
                <c:formatCode>#,##0</c:formatCode>
                <c:ptCount val="25"/>
                <c:pt idx="0">
                  <c:v>30729</c:v>
                </c:pt>
                <c:pt idx="1">
                  <c:v>7648</c:v>
                </c:pt>
                <c:pt idx="2">
                  <c:v>3990</c:v>
                </c:pt>
                <c:pt idx="3">
                  <c:v>0</c:v>
                </c:pt>
                <c:pt idx="4">
                  <c:v>0</c:v>
                </c:pt>
                <c:pt idx="5">
                  <c:v>210</c:v>
                </c:pt>
                <c:pt idx="6">
                  <c:v>0</c:v>
                </c:pt>
                <c:pt idx="7">
                  <c:v>46</c:v>
                </c:pt>
                <c:pt idx="8">
                  <c:v>16587</c:v>
                </c:pt>
                <c:pt idx="9">
                  <c:v>1160</c:v>
                </c:pt>
                <c:pt idx="10">
                  <c:v>0</c:v>
                </c:pt>
                <c:pt idx="11">
                  <c:v>10650</c:v>
                </c:pt>
                <c:pt idx="12">
                  <c:v>0</c:v>
                </c:pt>
                <c:pt idx="13">
                  <c:v>10451</c:v>
                </c:pt>
                <c:pt idx="14">
                  <c:v>2250</c:v>
                </c:pt>
                <c:pt idx="15">
                  <c:v>0</c:v>
                </c:pt>
                <c:pt idx="16">
                  <c:v>1100</c:v>
                </c:pt>
                <c:pt idx="17">
                  <c:v>12000</c:v>
                </c:pt>
                <c:pt idx="18">
                  <c:v>1587</c:v>
                </c:pt>
                <c:pt idx="19">
                  <c:v>0</c:v>
                </c:pt>
                <c:pt idx="20">
                  <c:v>9064</c:v>
                </c:pt>
                <c:pt idx="21">
                  <c:v>100</c:v>
                </c:pt>
                <c:pt idx="22">
                  <c:v>0</c:v>
                </c:pt>
                <c:pt idx="23">
                  <c:v>800</c:v>
                </c:pt>
                <c:pt idx="24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E5-4ABF-A609-632595117A9C}"/>
            </c:ext>
          </c:extLst>
        </c:ser>
        <c:ser>
          <c:idx val="5"/>
          <c:order val="5"/>
          <c:tx>
            <c:strRef>
              <c:f>SORGHO!$G$3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SORGHO!$A$4:$A$28</c:f>
              <c:strCache>
                <c:ptCount val="25"/>
                <c:pt idx="0">
                  <c:v>JAKUNBE (CSM 63 E)</c:v>
                </c:pt>
                <c:pt idx="1">
                  <c:v>SEGUIFA</c:v>
                </c:pt>
                <c:pt idx="2">
                  <c:v>SABNAFANTE</c:v>
                </c:pt>
                <c:pt idx="3">
                  <c:v>NANTALI</c:v>
                </c:pt>
                <c:pt idx="4">
                  <c:v>HYBRIDE FADDA</c:v>
                </c:pt>
                <c:pt idx="5">
                  <c:v>WASSANIO</c:v>
                </c:pt>
                <c:pt idx="6">
                  <c:v>FAMBE A/B</c:v>
                </c:pt>
                <c:pt idx="7">
                  <c:v>YEBAGASSAGO</c:v>
                </c:pt>
                <c:pt idx="8">
                  <c:v>TISAMBA</c:v>
                </c:pt>
                <c:pt idx="9">
                  <c:v>DOUGOUYIRIWA</c:v>
                </c:pt>
                <c:pt idx="10">
                  <c:v>HYB GRINKAN YEREWOLO</c:v>
                </c:pt>
                <c:pt idx="11">
                  <c:v>GRINKAN</c:v>
                </c:pt>
                <c:pt idx="12">
                  <c:v>DIAMADJIGUI</c:v>
                </c:pt>
                <c:pt idx="13">
                  <c:v>TIANDOUGOU COURA</c:v>
                </c:pt>
                <c:pt idx="14">
                  <c:v>SANGATIGUI</c:v>
                </c:pt>
                <c:pt idx="15">
                  <c:v>HYBRIDE SASSILON</c:v>
                </c:pt>
                <c:pt idx="16">
                  <c:v>F4 DT-15</c:v>
                </c:pt>
                <c:pt idx="17">
                  <c:v>WILIBALI</c:v>
                </c:pt>
                <c:pt idx="18">
                  <c:v>BOBODJE</c:v>
                </c:pt>
                <c:pt idx="19">
                  <c:v>HYBRIDE PABLO</c:v>
                </c:pt>
                <c:pt idx="20">
                  <c:v>SOUBATIMI</c:v>
                </c:pt>
                <c:pt idx="21">
                  <c:v>FAGOLO</c:v>
                </c:pt>
                <c:pt idx="22">
                  <c:v>HYBRIDE NAFADI</c:v>
                </c:pt>
                <c:pt idx="23">
                  <c:v>LATA</c:v>
                </c:pt>
                <c:pt idx="24">
                  <c:v>TIEBLEN</c:v>
                </c:pt>
              </c:strCache>
            </c:strRef>
          </c:cat>
          <c:val>
            <c:numRef>
              <c:f>SORGHO!$G$4:$G$28</c:f>
              <c:numCache>
                <c:formatCode>#,##0</c:formatCode>
                <c:ptCount val="25"/>
                <c:pt idx="0">
                  <c:v>500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E5-4ABF-A609-632595117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88772264"/>
        <c:axId val="688772624"/>
        <c:axId val="0"/>
      </c:bar3DChart>
      <c:catAx>
        <c:axId val="688772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88772624"/>
        <c:crosses val="autoZero"/>
        <c:auto val="1"/>
        <c:lblAlgn val="ctr"/>
        <c:lblOffset val="100"/>
        <c:noMultiLvlLbl val="0"/>
      </c:catAx>
      <c:valAx>
        <c:axId val="68877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688772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MIL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MIL!$B$3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MIL!$A$4:$A$16</c:f>
              <c:strCache>
                <c:ptCount val="13"/>
                <c:pt idx="0">
                  <c:v>TORONIOU C1</c:v>
                </c:pt>
                <c:pt idx="1">
                  <c:v>SANIOBA 03</c:v>
                </c:pt>
                <c:pt idx="2">
                  <c:v>SYNTHETIQUE 003</c:v>
                </c:pt>
                <c:pt idx="3">
                  <c:v>GUEFOUE 16</c:v>
                </c:pt>
                <c:pt idx="4">
                  <c:v>SOXAT</c:v>
                </c:pt>
                <c:pt idx="5">
                  <c:v>INDIANA 05</c:v>
                </c:pt>
                <c:pt idx="6">
                  <c:v>SYNTHETIQUE 03-11</c:v>
                </c:pt>
                <c:pt idx="7">
                  <c:v>CHAKTI</c:v>
                </c:pt>
                <c:pt idx="8">
                  <c:v>DJIGUIFA</c:v>
                </c:pt>
                <c:pt idx="9">
                  <c:v>MAIWA HTC</c:v>
                </c:pt>
                <c:pt idx="10">
                  <c:v>MAIWA C1</c:v>
                </c:pt>
                <c:pt idx="11">
                  <c:v>CINZANA ARISTE</c:v>
                </c:pt>
                <c:pt idx="12">
                  <c:v>SYNTHETIQUE 006</c:v>
                </c:pt>
              </c:strCache>
            </c:strRef>
          </c:cat>
          <c:val>
            <c:numRef>
              <c:f>MIL!$B$4:$B$16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0-3196-4B5E-9378-4919E8CE7768}"/>
            </c:ext>
          </c:extLst>
        </c:ser>
        <c:ser>
          <c:idx val="1"/>
          <c:order val="1"/>
          <c:tx>
            <c:strRef>
              <c:f>MIL!$C$3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MIL!$A$4:$A$16</c:f>
              <c:strCache>
                <c:ptCount val="13"/>
                <c:pt idx="0">
                  <c:v>TORONIOU C1</c:v>
                </c:pt>
                <c:pt idx="1">
                  <c:v>SANIOBA 03</c:v>
                </c:pt>
                <c:pt idx="2">
                  <c:v>SYNTHETIQUE 003</c:v>
                </c:pt>
                <c:pt idx="3">
                  <c:v>GUEFOUE 16</c:v>
                </c:pt>
                <c:pt idx="4">
                  <c:v>SOXAT</c:v>
                </c:pt>
                <c:pt idx="5">
                  <c:v>INDIANA 05</c:v>
                </c:pt>
                <c:pt idx="6">
                  <c:v>SYNTHETIQUE 03-11</c:v>
                </c:pt>
                <c:pt idx="7">
                  <c:v>CHAKTI</c:v>
                </c:pt>
                <c:pt idx="8">
                  <c:v>DJIGUIFA</c:v>
                </c:pt>
                <c:pt idx="9">
                  <c:v>MAIWA HTC</c:v>
                </c:pt>
                <c:pt idx="10">
                  <c:v>MAIWA C1</c:v>
                </c:pt>
                <c:pt idx="11">
                  <c:v>CINZANA ARISTE</c:v>
                </c:pt>
                <c:pt idx="12">
                  <c:v>SYNTHETIQUE 006</c:v>
                </c:pt>
              </c:strCache>
            </c:strRef>
          </c:cat>
          <c:val>
            <c:numRef>
              <c:f>MIL!$C$4:$C$16</c:f>
              <c:numCache>
                <c:formatCode>#,##0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96-4B5E-9378-4919E8CE7768}"/>
            </c:ext>
          </c:extLst>
        </c:ser>
        <c:ser>
          <c:idx val="2"/>
          <c:order val="2"/>
          <c:tx>
            <c:strRef>
              <c:f>MIL!$D$3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MIL!$A$4:$A$16</c:f>
              <c:strCache>
                <c:ptCount val="13"/>
                <c:pt idx="0">
                  <c:v>TORONIOU C1</c:v>
                </c:pt>
                <c:pt idx="1">
                  <c:v>SANIOBA 03</c:v>
                </c:pt>
                <c:pt idx="2">
                  <c:v>SYNTHETIQUE 003</c:v>
                </c:pt>
                <c:pt idx="3">
                  <c:v>GUEFOUE 16</c:v>
                </c:pt>
                <c:pt idx="4">
                  <c:v>SOXAT</c:v>
                </c:pt>
                <c:pt idx="5">
                  <c:v>INDIANA 05</c:v>
                </c:pt>
                <c:pt idx="6">
                  <c:v>SYNTHETIQUE 03-11</c:v>
                </c:pt>
                <c:pt idx="7">
                  <c:v>CHAKTI</c:v>
                </c:pt>
                <c:pt idx="8">
                  <c:v>DJIGUIFA</c:v>
                </c:pt>
                <c:pt idx="9">
                  <c:v>MAIWA HTC</c:v>
                </c:pt>
                <c:pt idx="10">
                  <c:v>MAIWA C1</c:v>
                </c:pt>
                <c:pt idx="11">
                  <c:v>CINZANA ARISTE</c:v>
                </c:pt>
                <c:pt idx="12">
                  <c:v>SYNTHETIQUE 006</c:v>
                </c:pt>
              </c:strCache>
            </c:strRef>
          </c:cat>
          <c:val>
            <c:numRef>
              <c:f>MIL!$D$4:$D$16</c:f>
              <c:numCache>
                <c:formatCode>#,##0</c:formatCode>
                <c:ptCount val="13"/>
                <c:pt idx="0">
                  <c:v>1000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96-4B5E-9378-4919E8CE7768}"/>
            </c:ext>
          </c:extLst>
        </c:ser>
        <c:ser>
          <c:idx val="3"/>
          <c:order val="3"/>
          <c:tx>
            <c:strRef>
              <c:f>MIL!$E$3</c:f>
              <c:strCache>
                <c:ptCount val="1"/>
                <c:pt idx="0">
                  <c:v>HYBRIDE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MIL!$A$4:$A$16</c:f>
              <c:strCache>
                <c:ptCount val="13"/>
                <c:pt idx="0">
                  <c:v>TORONIOU C1</c:v>
                </c:pt>
                <c:pt idx="1">
                  <c:v>SANIOBA 03</c:v>
                </c:pt>
                <c:pt idx="2">
                  <c:v>SYNTHETIQUE 003</c:v>
                </c:pt>
                <c:pt idx="3">
                  <c:v>GUEFOUE 16</c:v>
                </c:pt>
                <c:pt idx="4">
                  <c:v>SOXAT</c:v>
                </c:pt>
                <c:pt idx="5">
                  <c:v>INDIANA 05</c:v>
                </c:pt>
                <c:pt idx="6">
                  <c:v>SYNTHETIQUE 03-11</c:v>
                </c:pt>
                <c:pt idx="7">
                  <c:v>CHAKTI</c:v>
                </c:pt>
                <c:pt idx="8">
                  <c:v>DJIGUIFA</c:v>
                </c:pt>
                <c:pt idx="9">
                  <c:v>MAIWA HTC</c:v>
                </c:pt>
                <c:pt idx="10">
                  <c:v>MAIWA C1</c:v>
                </c:pt>
                <c:pt idx="11">
                  <c:v>CINZANA ARISTE</c:v>
                </c:pt>
                <c:pt idx="12">
                  <c:v>SYNTHETIQUE 006</c:v>
                </c:pt>
              </c:strCache>
            </c:strRef>
          </c:cat>
          <c:val>
            <c:numRef>
              <c:f>MIL!$E$4:$E$16</c:f>
              <c:numCache>
                <c:formatCode>#,##0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96-4B5E-9378-4919E8CE7768}"/>
            </c:ext>
          </c:extLst>
        </c:ser>
        <c:ser>
          <c:idx val="4"/>
          <c:order val="4"/>
          <c:tx>
            <c:strRef>
              <c:f>MIL!$F$3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MIL!$A$4:$A$16</c:f>
              <c:strCache>
                <c:ptCount val="13"/>
                <c:pt idx="0">
                  <c:v>TORONIOU C1</c:v>
                </c:pt>
                <c:pt idx="1">
                  <c:v>SANIOBA 03</c:v>
                </c:pt>
                <c:pt idx="2">
                  <c:v>SYNTHETIQUE 003</c:v>
                </c:pt>
                <c:pt idx="3">
                  <c:v>GUEFOUE 16</c:v>
                </c:pt>
                <c:pt idx="4">
                  <c:v>SOXAT</c:v>
                </c:pt>
                <c:pt idx="5">
                  <c:v>INDIANA 05</c:v>
                </c:pt>
                <c:pt idx="6">
                  <c:v>SYNTHETIQUE 03-11</c:v>
                </c:pt>
                <c:pt idx="7">
                  <c:v>CHAKTI</c:v>
                </c:pt>
                <c:pt idx="8">
                  <c:v>DJIGUIFA</c:v>
                </c:pt>
                <c:pt idx="9">
                  <c:v>MAIWA HTC</c:v>
                </c:pt>
                <c:pt idx="10">
                  <c:v>MAIWA C1</c:v>
                </c:pt>
                <c:pt idx="11">
                  <c:v>CINZANA ARISTE</c:v>
                </c:pt>
                <c:pt idx="12">
                  <c:v>SYNTHETIQUE 006</c:v>
                </c:pt>
              </c:strCache>
            </c:strRef>
          </c:cat>
          <c:val>
            <c:numRef>
              <c:f>MIL!$F$4:$F$16</c:f>
              <c:numCache>
                <c:formatCode>#,##0</c:formatCode>
                <c:ptCount val="13"/>
                <c:pt idx="0">
                  <c:v>144010</c:v>
                </c:pt>
                <c:pt idx="1">
                  <c:v>0</c:v>
                </c:pt>
                <c:pt idx="2">
                  <c:v>375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40</c:v>
                </c:pt>
                <c:pt idx="8">
                  <c:v>150</c:v>
                </c:pt>
                <c:pt idx="9">
                  <c:v>0</c:v>
                </c:pt>
                <c:pt idx="10">
                  <c:v>500</c:v>
                </c:pt>
                <c:pt idx="11">
                  <c:v>1923</c:v>
                </c:pt>
                <c:pt idx="12">
                  <c:v>8235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196-4B5E-9378-4919E8CE7768}"/>
            </c:ext>
          </c:extLst>
        </c:ser>
        <c:ser>
          <c:idx val="5"/>
          <c:order val="5"/>
          <c:tx>
            <c:strRef>
              <c:f>MIL!$G$3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MIL!$A$4:$A$16</c:f>
              <c:strCache>
                <c:ptCount val="13"/>
                <c:pt idx="0">
                  <c:v>TORONIOU C1</c:v>
                </c:pt>
                <c:pt idx="1">
                  <c:v>SANIOBA 03</c:v>
                </c:pt>
                <c:pt idx="2">
                  <c:v>SYNTHETIQUE 003</c:v>
                </c:pt>
                <c:pt idx="3">
                  <c:v>GUEFOUE 16</c:v>
                </c:pt>
                <c:pt idx="4">
                  <c:v>SOXAT</c:v>
                </c:pt>
                <c:pt idx="5">
                  <c:v>INDIANA 05</c:v>
                </c:pt>
                <c:pt idx="6">
                  <c:v>SYNTHETIQUE 03-11</c:v>
                </c:pt>
                <c:pt idx="7">
                  <c:v>CHAKTI</c:v>
                </c:pt>
                <c:pt idx="8">
                  <c:v>DJIGUIFA</c:v>
                </c:pt>
                <c:pt idx="9">
                  <c:v>MAIWA HTC</c:v>
                </c:pt>
                <c:pt idx="10">
                  <c:v>MAIWA C1</c:v>
                </c:pt>
                <c:pt idx="11">
                  <c:v>CINZANA ARISTE</c:v>
                </c:pt>
                <c:pt idx="12">
                  <c:v>SYNTHETIQUE 006</c:v>
                </c:pt>
              </c:strCache>
            </c:strRef>
          </c:cat>
          <c:val>
            <c:numRef>
              <c:f>MIL!$G$4:$G$16</c:f>
              <c:numCache>
                <c:formatCode>#,##0</c:formatCode>
                <c:ptCount val="13"/>
                <c:pt idx="0">
                  <c:v>4600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196-4B5E-9378-4919E8CE77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50598016"/>
        <c:axId val="750596936"/>
        <c:axId val="0"/>
      </c:bar3DChart>
      <c:catAx>
        <c:axId val="75059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750596936"/>
        <c:crosses val="autoZero"/>
        <c:auto val="1"/>
        <c:lblAlgn val="ctr"/>
        <c:lblOffset val="100"/>
        <c:noMultiLvlLbl val="0"/>
      </c:catAx>
      <c:valAx>
        <c:axId val="750596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75059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NIEBE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NIEBE!$B$3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NIEBE!$A$4:$A$16</c:f>
              <c:strCache>
                <c:ptCount val="13"/>
                <c:pt idx="0">
                  <c:v>SANGARAKA</c:v>
                </c:pt>
                <c:pt idx="1">
                  <c:v>KOROBALEN</c:v>
                </c:pt>
                <c:pt idx="2">
                  <c:v>DOUNAN FANA</c:v>
                </c:pt>
                <c:pt idx="3">
                  <c:v>YEREWOLO</c:v>
                </c:pt>
                <c:pt idx="4">
                  <c:v>SIMBO</c:v>
                </c:pt>
                <c:pt idx="5">
                  <c:v>CINZANA TELEMANI</c:v>
                </c:pt>
                <c:pt idx="6">
                  <c:v>JIGUIFA</c:v>
                </c:pt>
                <c:pt idx="7">
                  <c:v>JIGUIYA</c:v>
                </c:pt>
                <c:pt idx="8">
                  <c:v>FOUNAPEA</c:v>
                </c:pt>
                <c:pt idx="9">
                  <c:v>NIBAN</c:v>
                </c:pt>
                <c:pt idx="10">
                  <c:v>FAKSON</c:v>
                </c:pt>
                <c:pt idx="11">
                  <c:v>ACAR 1</c:v>
                </c:pt>
                <c:pt idx="12">
                  <c:v>WILIBALI</c:v>
                </c:pt>
              </c:strCache>
            </c:strRef>
          </c:cat>
          <c:val>
            <c:numRef>
              <c:f>NIEBE!$B$4:$B$16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0-28A3-4FEE-A554-B15E44D731E6}"/>
            </c:ext>
          </c:extLst>
        </c:ser>
        <c:ser>
          <c:idx val="1"/>
          <c:order val="1"/>
          <c:tx>
            <c:strRef>
              <c:f>NIEBE!$C$3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NIEBE!$A$4:$A$16</c:f>
              <c:strCache>
                <c:ptCount val="13"/>
                <c:pt idx="0">
                  <c:v>SANGARAKA</c:v>
                </c:pt>
                <c:pt idx="1">
                  <c:v>KOROBALEN</c:v>
                </c:pt>
                <c:pt idx="2">
                  <c:v>DOUNAN FANA</c:v>
                </c:pt>
                <c:pt idx="3">
                  <c:v>YEREWOLO</c:v>
                </c:pt>
                <c:pt idx="4">
                  <c:v>SIMBO</c:v>
                </c:pt>
                <c:pt idx="5">
                  <c:v>CINZANA TELEMANI</c:v>
                </c:pt>
                <c:pt idx="6">
                  <c:v>JIGUIFA</c:v>
                </c:pt>
                <c:pt idx="7">
                  <c:v>JIGUIYA</c:v>
                </c:pt>
                <c:pt idx="8">
                  <c:v>FOUNAPEA</c:v>
                </c:pt>
                <c:pt idx="9">
                  <c:v>NIBAN</c:v>
                </c:pt>
                <c:pt idx="10">
                  <c:v>FAKSON</c:v>
                </c:pt>
                <c:pt idx="11">
                  <c:v>ACAR 1</c:v>
                </c:pt>
                <c:pt idx="12">
                  <c:v>WILIBALI</c:v>
                </c:pt>
              </c:strCache>
            </c:strRef>
          </c:cat>
          <c:val>
            <c:numRef>
              <c:f>NIEBE!$C$4:$C$16</c:f>
              <c:numCache>
                <c:formatCode>#,##0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A3-4FEE-A554-B15E44D731E6}"/>
            </c:ext>
          </c:extLst>
        </c:ser>
        <c:ser>
          <c:idx val="2"/>
          <c:order val="2"/>
          <c:tx>
            <c:strRef>
              <c:f>NIEBE!$D$3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NIEBE!$A$4:$A$16</c:f>
              <c:strCache>
                <c:ptCount val="13"/>
                <c:pt idx="0">
                  <c:v>SANGARAKA</c:v>
                </c:pt>
                <c:pt idx="1">
                  <c:v>KOROBALEN</c:v>
                </c:pt>
                <c:pt idx="2">
                  <c:v>DOUNAN FANA</c:v>
                </c:pt>
                <c:pt idx="3">
                  <c:v>YEREWOLO</c:v>
                </c:pt>
                <c:pt idx="4">
                  <c:v>SIMBO</c:v>
                </c:pt>
                <c:pt idx="5">
                  <c:v>CINZANA TELEMANI</c:v>
                </c:pt>
                <c:pt idx="6">
                  <c:v>JIGUIFA</c:v>
                </c:pt>
                <c:pt idx="7">
                  <c:v>JIGUIYA</c:v>
                </c:pt>
                <c:pt idx="8">
                  <c:v>FOUNAPEA</c:v>
                </c:pt>
                <c:pt idx="9">
                  <c:v>NIBAN</c:v>
                </c:pt>
                <c:pt idx="10">
                  <c:v>FAKSON</c:v>
                </c:pt>
                <c:pt idx="11">
                  <c:v>ACAR 1</c:v>
                </c:pt>
                <c:pt idx="12">
                  <c:v>WILIBALI</c:v>
                </c:pt>
              </c:strCache>
            </c:strRef>
          </c:cat>
          <c:val>
            <c:numRef>
              <c:f>NIEBE!$D$4:$D$16</c:f>
              <c:numCache>
                <c:formatCode>#,##0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550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1048</c:v>
                </c:pt>
                <c:pt idx="12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A3-4FEE-A554-B15E44D731E6}"/>
            </c:ext>
          </c:extLst>
        </c:ser>
        <c:ser>
          <c:idx val="3"/>
          <c:order val="3"/>
          <c:tx>
            <c:strRef>
              <c:f>NIEBE!$E$3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NIEBE!$A$4:$A$16</c:f>
              <c:strCache>
                <c:ptCount val="13"/>
                <c:pt idx="0">
                  <c:v>SANGARAKA</c:v>
                </c:pt>
                <c:pt idx="1">
                  <c:v>KOROBALEN</c:v>
                </c:pt>
                <c:pt idx="2">
                  <c:v>DOUNAN FANA</c:v>
                </c:pt>
                <c:pt idx="3">
                  <c:v>YEREWOLO</c:v>
                </c:pt>
                <c:pt idx="4">
                  <c:v>SIMBO</c:v>
                </c:pt>
                <c:pt idx="5">
                  <c:v>CINZANA TELEMANI</c:v>
                </c:pt>
                <c:pt idx="6">
                  <c:v>JIGUIFA</c:v>
                </c:pt>
                <c:pt idx="7">
                  <c:v>JIGUIYA</c:v>
                </c:pt>
                <c:pt idx="8">
                  <c:v>FOUNAPEA</c:v>
                </c:pt>
                <c:pt idx="9">
                  <c:v>NIBAN</c:v>
                </c:pt>
                <c:pt idx="10">
                  <c:v>FAKSON</c:v>
                </c:pt>
                <c:pt idx="11">
                  <c:v>ACAR 1</c:v>
                </c:pt>
                <c:pt idx="12">
                  <c:v>WILIBALI</c:v>
                </c:pt>
              </c:strCache>
            </c:strRef>
          </c:cat>
          <c:val>
            <c:numRef>
              <c:f>NIEBE!$E$4:$E$16</c:f>
              <c:numCache>
                <c:formatCode>#,##0</c:formatCode>
                <c:ptCount val="13"/>
                <c:pt idx="0">
                  <c:v>8950</c:v>
                </c:pt>
                <c:pt idx="1">
                  <c:v>118465</c:v>
                </c:pt>
                <c:pt idx="2">
                  <c:v>9329</c:v>
                </c:pt>
                <c:pt idx="3">
                  <c:v>15759</c:v>
                </c:pt>
                <c:pt idx="4">
                  <c:v>5190</c:v>
                </c:pt>
                <c:pt idx="5">
                  <c:v>32</c:v>
                </c:pt>
                <c:pt idx="6">
                  <c:v>1980</c:v>
                </c:pt>
                <c:pt idx="7">
                  <c:v>886</c:v>
                </c:pt>
                <c:pt idx="8">
                  <c:v>400</c:v>
                </c:pt>
                <c:pt idx="9">
                  <c:v>0</c:v>
                </c:pt>
                <c:pt idx="10">
                  <c:v>0</c:v>
                </c:pt>
                <c:pt idx="11">
                  <c:v>19550</c:v>
                </c:pt>
                <c:pt idx="12">
                  <c:v>30553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A3-4FEE-A554-B15E44D731E6}"/>
            </c:ext>
          </c:extLst>
        </c:ser>
        <c:ser>
          <c:idx val="4"/>
          <c:order val="4"/>
          <c:tx>
            <c:strRef>
              <c:f>NIEBE!$F$3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NIEBE!$A$4:$A$16</c:f>
              <c:strCache>
                <c:ptCount val="13"/>
                <c:pt idx="0">
                  <c:v>SANGARAKA</c:v>
                </c:pt>
                <c:pt idx="1">
                  <c:v>KOROBALEN</c:v>
                </c:pt>
                <c:pt idx="2">
                  <c:v>DOUNAN FANA</c:v>
                </c:pt>
                <c:pt idx="3">
                  <c:v>YEREWOLO</c:v>
                </c:pt>
                <c:pt idx="4">
                  <c:v>SIMBO</c:v>
                </c:pt>
                <c:pt idx="5">
                  <c:v>CINZANA TELEMANI</c:v>
                </c:pt>
                <c:pt idx="6">
                  <c:v>JIGUIFA</c:v>
                </c:pt>
                <c:pt idx="7">
                  <c:v>JIGUIYA</c:v>
                </c:pt>
                <c:pt idx="8">
                  <c:v>FOUNAPEA</c:v>
                </c:pt>
                <c:pt idx="9">
                  <c:v>NIBAN</c:v>
                </c:pt>
                <c:pt idx="10">
                  <c:v>FAKSON</c:v>
                </c:pt>
                <c:pt idx="11">
                  <c:v>ACAR 1</c:v>
                </c:pt>
                <c:pt idx="12">
                  <c:v>WILIBALI</c:v>
                </c:pt>
              </c:strCache>
            </c:strRef>
          </c:cat>
          <c:val>
            <c:numRef>
              <c:f>NIEBE!$F$4:$F$16</c:f>
              <c:numCache>
                <c:formatCode>#,##0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4748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125</c:v>
                </c:pt>
                <c:pt idx="10">
                  <c:v>0</c:v>
                </c:pt>
                <c:pt idx="11">
                  <c:v>1000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A3-4FEE-A554-B15E44D731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25156696"/>
        <c:axId val="825160656"/>
        <c:axId val="0"/>
      </c:bar3DChart>
      <c:catAx>
        <c:axId val="825156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25160656"/>
        <c:crosses val="autoZero"/>
        <c:auto val="1"/>
        <c:lblAlgn val="ctr"/>
        <c:lblOffset val="100"/>
        <c:noMultiLvlLbl val="0"/>
      </c:catAx>
      <c:valAx>
        <c:axId val="825160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25156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ARACHIDE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ARACHIDE!$B$3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ARACHIDE!$A$4:$A$16</c:f>
              <c:strCache>
                <c:ptCount val="13"/>
                <c:pt idx="0">
                  <c:v>ALLAH SON (Fleur 11)</c:v>
                </c:pt>
                <c:pt idx="1">
                  <c:v>NAFATIAMA TIGA ICIAR 19 BT</c:v>
                </c:pt>
                <c:pt idx="2">
                  <c:v>SOROTIAMA TIGA (ICGV 176172)</c:v>
                </c:pt>
                <c:pt idx="3">
                  <c:v>YIRIWATIGA (ICGV 86015)</c:v>
                </c:pt>
                <c:pt idx="4">
                  <c:v>LAWILITIGA (ICGV 176343)</c:v>
                </c:pt>
                <c:pt idx="5">
                  <c:v>NIETA TIGA (ICGV 86124)</c:v>
                </c:pt>
                <c:pt idx="6">
                  <c:v>BOLIBANA TIGA ICGV IS  96909</c:v>
                </c:pt>
                <c:pt idx="7">
                  <c:v>BENKADI TIGA (ICGV IS 131054)</c:v>
                </c:pt>
                <c:pt idx="8">
                  <c:v>KAYIRA TIGA ICGV 99029</c:v>
                </c:pt>
                <c:pt idx="9">
                  <c:v>WASSABA TIGA (ICGV IS 131085)</c:v>
                </c:pt>
                <c:pt idx="10">
                  <c:v>SAGO TIGA (ICGC IS 131079)</c:v>
                </c:pt>
                <c:pt idx="11">
                  <c:v>FASODEME TIGA (ICGV 176157)</c:v>
                </c:pt>
                <c:pt idx="12">
                  <c:v>MAKONO TIGA ICGV 86024</c:v>
                </c:pt>
              </c:strCache>
            </c:strRef>
          </c:cat>
          <c:val>
            <c:numRef>
              <c:f>ARACHIDE!$B$4:$B$16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0-C197-4ACA-9622-0454427DE438}"/>
            </c:ext>
          </c:extLst>
        </c:ser>
        <c:ser>
          <c:idx val="1"/>
          <c:order val="1"/>
          <c:tx>
            <c:strRef>
              <c:f>ARACHIDE!$C$3</c:f>
              <c:strCache>
                <c:ptCount val="1"/>
                <c:pt idx="0">
                  <c:v>PREBASE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ARACHIDE!$A$4:$A$16</c:f>
              <c:strCache>
                <c:ptCount val="13"/>
                <c:pt idx="0">
                  <c:v>ALLAH SON (Fleur 11)</c:v>
                </c:pt>
                <c:pt idx="1">
                  <c:v>NAFATIAMA TIGA ICIAR 19 BT</c:v>
                </c:pt>
                <c:pt idx="2">
                  <c:v>SOROTIAMA TIGA (ICGV 176172)</c:v>
                </c:pt>
                <c:pt idx="3">
                  <c:v>YIRIWATIGA (ICGV 86015)</c:v>
                </c:pt>
                <c:pt idx="4">
                  <c:v>LAWILITIGA (ICGV 176343)</c:v>
                </c:pt>
                <c:pt idx="5">
                  <c:v>NIETA TIGA (ICGV 86124)</c:v>
                </c:pt>
                <c:pt idx="6">
                  <c:v>BOLIBANA TIGA ICGV IS  96909</c:v>
                </c:pt>
                <c:pt idx="7">
                  <c:v>BENKADI TIGA (ICGV IS 131054)</c:v>
                </c:pt>
                <c:pt idx="8">
                  <c:v>KAYIRA TIGA ICGV 99029</c:v>
                </c:pt>
                <c:pt idx="9">
                  <c:v>WASSABA TIGA (ICGV IS 131085)</c:v>
                </c:pt>
                <c:pt idx="10">
                  <c:v>SAGO TIGA (ICGC IS 131079)</c:v>
                </c:pt>
                <c:pt idx="11">
                  <c:v>FASODEME TIGA (ICGV 176157)</c:v>
                </c:pt>
                <c:pt idx="12">
                  <c:v>MAKONO TIGA ICGV 86024</c:v>
                </c:pt>
              </c:strCache>
            </c:strRef>
          </c:cat>
          <c:val>
            <c:numRef>
              <c:f>ARACHIDE!$C$4:$C$16</c:f>
              <c:numCache>
                <c:formatCode>#,##0</c:formatCode>
                <c:ptCount val="13"/>
                <c:pt idx="0">
                  <c:v>31</c:v>
                </c:pt>
                <c:pt idx="1">
                  <c:v>19</c:v>
                </c:pt>
                <c:pt idx="2">
                  <c:v>0</c:v>
                </c:pt>
                <c:pt idx="3">
                  <c:v>88.8</c:v>
                </c:pt>
                <c:pt idx="4">
                  <c:v>4.5999999999999996</c:v>
                </c:pt>
                <c:pt idx="5">
                  <c:v>32</c:v>
                </c:pt>
                <c:pt idx="6">
                  <c:v>56</c:v>
                </c:pt>
                <c:pt idx="7">
                  <c:v>3.4</c:v>
                </c:pt>
                <c:pt idx="8">
                  <c:v>15</c:v>
                </c:pt>
                <c:pt idx="9">
                  <c:v>2.8</c:v>
                </c:pt>
                <c:pt idx="10">
                  <c:v>2.8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97-4ACA-9622-0454427DE438}"/>
            </c:ext>
          </c:extLst>
        </c:ser>
        <c:ser>
          <c:idx val="2"/>
          <c:order val="2"/>
          <c:tx>
            <c:strRef>
              <c:f>ARACHIDE!$D$3</c:f>
              <c:strCache>
                <c:ptCount val="1"/>
                <c:pt idx="0">
                  <c:v>BASE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ARACHIDE!$A$4:$A$16</c:f>
              <c:strCache>
                <c:ptCount val="13"/>
                <c:pt idx="0">
                  <c:v>ALLAH SON (Fleur 11)</c:v>
                </c:pt>
                <c:pt idx="1">
                  <c:v>NAFATIAMA TIGA ICIAR 19 BT</c:v>
                </c:pt>
                <c:pt idx="2">
                  <c:v>SOROTIAMA TIGA (ICGV 176172)</c:v>
                </c:pt>
                <c:pt idx="3">
                  <c:v>YIRIWATIGA (ICGV 86015)</c:v>
                </c:pt>
                <c:pt idx="4">
                  <c:v>LAWILITIGA (ICGV 176343)</c:v>
                </c:pt>
                <c:pt idx="5">
                  <c:v>NIETA TIGA (ICGV 86124)</c:v>
                </c:pt>
                <c:pt idx="6">
                  <c:v>BOLIBANA TIGA ICGV IS  96909</c:v>
                </c:pt>
                <c:pt idx="7">
                  <c:v>BENKADI TIGA (ICGV IS 131054)</c:v>
                </c:pt>
                <c:pt idx="8">
                  <c:v>KAYIRA TIGA ICGV 99029</c:v>
                </c:pt>
                <c:pt idx="9">
                  <c:v>WASSABA TIGA (ICGV IS 131085)</c:v>
                </c:pt>
                <c:pt idx="10">
                  <c:v>SAGO TIGA (ICGC IS 131079)</c:v>
                </c:pt>
                <c:pt idx="11">
                  <c:v>FASODEME TIGA (ICGV 176157)</c:v>
                </c:pt>
                <c:pt idx="12">
                  <c:v>MAKONO TIGA ICGV 86024</c:v>
                </c:pt>
              </c:strCache>
            </c:strRef>
          </c:cat>
          <c:val>
            <c:numRef>
              <c:f>ARACHIDE!$D$4:$D$16</c:f>
              <c:numCache>
                <c:formatCode>#,##0</c:formatCode>
                <c:ptCount val="13"/>
                <c:pt idx="0">
                  <c:v>116</c:v>
                </c:pt>
                <c:pt idx="1">
                  <c:v>98.4</c:v>
                </c:pt>
                <c:pt idx="2">
                  <c:v>4.5999999999999996</c:v>
                </c:pt>
                <c:pt idx="3">
                  <c:v>0</c:v>
                </c:pt>
                <c:pt idx="4">
                  <c:v>0</c:v>
                </c:pt>
                <c:pt idx="5">
                  <c:v>37</c:v>
                </c:pt>
                <c:pt idx="6">
                  <c:v>8</c:v>
                </c:pt>
                <c:pt idx="7">
                  <c:v>0</c:v>
                </c:pt>
                <c:pt idx="8">
                  <c:v>14.6</c:v>
                </c:pt>
                <c:pt idx="9">
                  <c:v>0</c:v>
                </c:pt>
                <c:pt idx="10">
                  <c:v>0</c:v>
                </c:pt>
                <c:pt idx="11">
                  <c:v>10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97-4ACA-9622-0454427DE438}"/>
            </c:ext>
          </c:extLst>
        </c:ser>
        <c:ser>
          <c:idx val="3"/>
          <c:order val="3"/>
          <c:tx>
            <c:strRef>
              <c:f>ARACHIDE!$E$3</c:f>
              <c:strCache>
                <c:ptCount val="1"/>
                <c:pt idx="0">
                  <c:v>SCR1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ARACHIDE!$A$4:$A$16</c:f>
              <c:strCache>
                <c:ptCount val="13"/>
                <c:pt idx="0">
                  <c:v>ALLAH SON (Fleur 11)</c:v>
                </c:pt>
                <c:pt idx="1">
                  <c:v>NAFATIAMA TIGA ICIAR 19 BT</c:v>
                </c:pt>
                <c:pt idx="2">
                  <c:v>SOROTIAMA TIGA (ICGV 176172)</c:v>
                </c:pt>
                <c:pt idx="3">
                  <c:v>YIRIWATIGA (ICGV 86015)</c:v>
                </c:pt>
                <c:pt idx="4">
                  <c:v>LAWILITIGA (ICGV 176343)</c:v>
                </c:pt>
                <c:pt idx="5">
                  <c:v>NIETA TIGA (ICGV 86124)</c:v>
                </c:pt>
                <c:pt idx="6">
                  <c:v>BOLIBANA TIGA ICGV IS  96909</c:v>
                </c:pt>
                <c:pt idx="7">
                  <c:v>BENKADI TIGA (ICGV IS 131054)</c:v>
                </c:pt>
                <c:pt idx="8">
                  <c:v>KAYIRA TIGA ICGV 99029</c:v>
                </c:pt>
                <c:pt idx="9">
                  <c:v>WASSABA TIGA (ICGV IS 131085)</c:v>
                </c:pt>
                <c:pt idx="10">
                  <c:v>SAGO TIGA (ICGC IS 131079)</c:v>
                </c:pt>
                <c:pt idx="11">
                  <c:v>FASODEME TIGA (ICGV 176157)</c:v>
                </c:pt>
                <c:pt idx="12">
                  <c:v>MAKONO TIGA ICGV 86024</c:v>
                </c:pt>
              </c:strCache>
            </c:strRef>
          </c:cat>
          <c:val>
            <c:numRef>
              <c:f>ARACHIDE!$E$4:$E$16</c:f>
              <c:numCache>
                <c:formatCode>#,##0</c:formatCode>
                <c:ptCount val="13"/>
                <c:pt idx="0">
                  <c:v>2779</c:v>
                </c:pt>
                <c:pt idx="1">
                  <c:v>400</c:v>
                </c:pt>
                <c:pt idx="2">
                  <c:v>0</c:v>
                </c:pt>
                <c:pt idx="3">
                  <c:v>2690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750</c:v>
                </c:pt>
                <c:pt idx="8">
                  <c:v>0</c:v>
                </c:pt>
                <c:pt idx="9">
                  <c:v>450</c:v>
                </c:pt>
                <c:pt idx="10">
                  <c:v>500</c:v>
                </c:pt>
                <c:pt idx="11">
                  <c:v>0</c:v>
                </c:pt>
                <c:pt idx="12">
                  <c:v>17040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97-4ACA-9622-0454427DE438}"/>
            </c:ext>
          </c:extLst>
        </c:ser>
        <c:ser>
          <c:idx val="4"/>
          <c:order val="4"/>
          <c:tx>
            <c:strRef>
              <c:f>ARACHIDE!$F$3</c:f>
              <c:strCache>
                <c:ptCount val="1"/>
                <c:pt idx="0">
                  <c:v>SCR2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ARACHIDE!$A$4:$A$16</c:f>
              <c:strCache>
                <c:ptCount val="13"/>
                <c:pt idx="0">
                  <c:v>ALLAH SON (Fleur 11)</c:v>
                </c:pt>
                <c:pt idx="1">
                  <c:v>NAFATIAMA TIGA ICIAR 19 BT</c:v>
                </c:pt>
                <c:pt idx="2">
                  <c:v>SOROTIAMA TIGA (ICGV 176172)</c:v>
                </c:pt>
                <c:pt idx="3">
                  <c:v>YIRIWATIGA (ICGV 86015)</c:v>
                </c:pt>
                <c:pt idx="4">
                  <c:v>LAWILITIGA (ICGV 176343)</c:v>
                </c:pt>
                <c:pt idx="5">
                  <c:v>NIETA TIGA (ICGV 86124)</c:v>
                </c:pt>
                <c:pt idx="6">
                  <c:v>BOLIBANA TIGA ICGV IS  96909</c:v>
                </c:pt>
                <c:pt idx="7">
                  <c:v>BENKADI TIGA (ICGV IS 131054)</c:v>
                </c:pt>
                <c:pt idx="8">
                  <c:v>KAYIRA TIGA ICGV 99029</c:v>
                </c:pt>
                <c:pt idx="9">
                  <c:v>WASSABA TIGA (ICGV IS 131085)</c:v>
                </c:pt>
                <c:pt idx="10">
                  <c:v>SAGO TIGA (ICGC IS 131079)</c:v>
                </c:pt>
                <c:pt idx="11">
                  <c:v>FASODEME TIGA (ICGV 176157)</c:v>
                </c:pt>
                <c:pt idx="12">
                  <c:v>MAKONO TIGA ICGV 86024</c:v>
                </c:pt>
              </c:strCache>
            </c:strRef>
          </c:cat>
          <c:val>
            <c:numRef>
              <c:f>ARACHIDE!$F$4:$F$16</c:f>
              <c:numCache>
                <c:formatCode>#,##0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97-4ACA-9622-0454427DE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1249432"/>
        <c:axId val="831241152"/>
        <c:axId val="0"/>
      </c:bar3DChart>
      <c:catAx>
        <c:axId val="831249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31241152"/>
        <c:crosses val="autoZero"/>
        <c:auto val="1"/>
        <c:lblAlgn val="ctr"/>
        <c:lblOffset val="100"/>
        <c:noMultiLvlLbl val="0"/>
      </c:catAx>
      <c:valAx>
        <c:axId val="83124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831249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fr-FR" sz="2000">
                <a:latin typeface="Arial Narrow" panose="020B0606020202030204" pitchFamily="34" charset="0"/>
              </a:rPr>
              <a:t>SESAME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SESAME!$A$4</c:f>
              <c:strCache>
                <c:ptCount val="1"/>
                <c:pt idx="0">
                  <c:v>S-42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SESAME!$B$3:$F$3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SESAME!$B$4:$F$4</c:f>
              <c:numCache>
                <c:formatCode>General</c:formatCode>
                <c:ptCount val="5"/>
                <c:pt idx="1">
                  <c:v>0</c:v>
                </c:pt>
                <c:pt idx="2">
                  <c:v>0</c:v>
                </c:pt>
                <c:pt idx="3" formatCode="#,##0">
                  <c:v>10200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D7-49A5-90D2-9CA0EE71CB62}"/>
            </c:ext>
          </c:extLst>
        </c:ser>
        <c:ser>
          <c:idx val="1"/>
          <c:order val="1"/>
          <c:tx>
            <c:strRef>
              <c:f>SESAME!$A$5</c:f>
              <c:strCache>
                <c:ptCount val="1"/>
                <c:pt idx="0">
                  <c:v>NAMSUBANI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SESAME!$B$3:$F$3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SESAME!$B$5:$F$5</c:f>
              <c:numCache>
                <c:formatCode>General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7-49A5-90D2-9CA0EE71CB62}"/>
            </c:ext>
          </c:extLst>
        </c:ser>
        <c:ser>
          <c:idx val="2"/>
          <c:order val="2"/>
          <c:tx>
            <c:strRef>
              <c:f>SESAME!$A$6</c:f>
              <c:strCache>
                <c:ptCount val="1"/>
                <c:pt idx="0">
                  <c:v>BAMANBA 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strRef>
              <c:f>SESAME!$B$3:$F$3</c:f>
              <c:strCache>
                <c:ptCount val="5"/>
                <c:pt idx="1">
                  <c:v>PREBASE</c:v>
                </c:pt>
                <c:pt idx="2">
                  <c:v>BASE</c:v>
                </c:pt>
                <c:pt idx="3">
                  <c:v>SCR1</c:v>
                </c:pt>
                <c:pt idx="4">
                  <c:v>SCR2</c:v>
                </c:pt>
              </c:strCache>
            </c:strRef>
          </c:cat>
          <c:val>
            <c:numRef>
              <c:f>SESAME!$B$6:$F$6</c:f>
              <c:numCache>
                <c:formatCode>General</c:formatCode>
                <c:ptCount val="5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D7-49A5-90D2-9CA0EE71CB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9255472"/>
        <c:axId val="1009259072"/>
        <c:axId val="0"/>
      </c:bar3DChart>
      <c:catAx>
        <c:axId val="1009255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09259072"/>
        <c:crosses val="autoZero"/>
        <c:auto val="1"/>
        <c:lblAlgn val="ctr"/>
        <c:lblOffset val="100"/>
        <c:noMultiLvlLbl val="0"/>
      </c:catAx>
      <c:valAx>
        <c:axId val="1009259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fr-FR"/>
          </a:p>
        </c:txPr>
        <c:crossAx val="1009255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33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658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CDBE2-BE7C-4D96-90F2-03F45FAB2E4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59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660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D702C-F395-4D93-8A0A-5F824989B8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ML"/>
          </a:p>
        </p:txBody>
      </p:sp>
      <p:sp>
        <p:nvSpPr>
          <p:cNvPr id="1048652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566B1-9B72-4569-896B-F2F9C3469A8E}" type="datetimeFigureOut">
              <a:rPr lang="fr-ML" smtClean="0"/>
              <a:t>26/06/2024</a:t>
            </a:fld>
            <a:endParaRPr lang="fr-ML"/>
          </a:p>
        </p:txBody>
      </p:sp>
      <p:sp>
        <p:nvSpPr>
          <p:cNvPr id="1048653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ML"/>
          </a:p>
        </p:txBody>
      </p:sp>
      <p:sp>
        <p:nvSpPr>
          <p:cNvPr id="1048654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ML"/>
          </a:p>
        </p:txBody>
      </p:sp>
      <p:sp>
        <p:nvSpPr>
          <p:cNvPr id="1048655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ML"/>
          </a:p>
        </p:txBody>
      </p:sp>
      <p:sp>
        <p:nvSpPr>
          <p:cNvPr id="1048656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A408B-CB64-47C0-B0D5-485922D10A3A}" type="slidenum">
              <a:rPr lang="fr-ML" smtClean="0"/>
              <a:t>‹N°›</a:t>
            </a:fld>
            <a:endParaRPr lang="fr-M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1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ML" dirty="0"/>
          </a:p>
        </p:txBody>
      </p:sp>
      <p:sp>
        <p:nvSpPr>
          <p:cNvPr id="1048592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1A408B-CB64-47C0-B0D5-485922D10A3A}" type="slidenum">
              <a:rPr lang="fr-ML" smtClean="0"/>
              <a:t>1</a:t>
            </a:fld>
            <a:endParaRPr lang="fr-M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48582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104858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58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8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48622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2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2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2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1048611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1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1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1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4859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59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59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9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1048627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4862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2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3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48632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33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34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35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36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48638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48639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40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48641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42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43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44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48607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08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09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599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00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1048646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647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48648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49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50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1048616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1048617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48618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619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20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1048577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578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D8301-8754-4315-9ED7-155BA3948099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104857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04858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113FE-F584-4173-A9CC-E7CBF4026E7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1659140" y="921338"/>
            <a:ext cx="6125121" cy="864095"/>
          </a:xfrm>
          <a:noFill/>
          <a:ln>
            <a:solidFill>
              <a:schemeClr val="accent1"/>
            </a:solidFill>
          </a:ln>
        </p:spPr>
        <p:txBody>
          <a:bodyPr>
            <a:normAutofit fontScale="90323"/>
          </a:bodyPr>
          <a:lstStyle/>
          <a:p>
            <a:pPr>
              <a:spcAft>
                <a:spcPts val="1000"/>
              </a:spcAft>
            </a:pPr>
            <a:r>
              <a:rPr lang="fr-FR" sz="31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LABORATOIRE  DE SEMENCES </a:t>
            </a:r>
            <a:br>
              <a:rPr lang="fr-FR" sz="31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fr-FR" sz="31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endParaRPr lang="fr-FR" sz="32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1547663" y="2406896"/>
            <a:ext cx="6108851" cy="110527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fr-FR" sz="2400" b="1" dirty="0">
                <a:solidFill>
                  <a:schemeClr val="tx1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STATISTIQUES DE SEMENCES CERTIFIEES</a:t>
            </a:r>
            <a:br>
              <a:rPr lang="fr-FR" sz="2400" b="1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fr-FR" sz="2400" b="1" dirty="0">
                <a:solidFill>
                  <a:schemeClr val="tx1"/>
                </a:solidFill>
                <a:latin typeface="Perpetua Titling MT" panose="02020502060505020804" pitchFamily="18" charset="0"/>
              </a:rPr>
              <a:t>2023-2024</a:t>
            </a:r>
          </a:p>
        </p:txBody>
      </p:sp>
      <p:sp>
        <p:nvSpPr>
          <p:cNvPr id="1048588" name="Sous-titre 2"/>
          <p:cNvSpPr txBox="1"/>
          <p:nvPr/>
        </p:nvSpPr>
        <p:spPr>
          <a:xfrm>
            <a:off x="2108044" y="4293096"/>
            <a:ext cx="5215944" cy="720080"/>
          </a:xfrm>
          <a:prstGeom prst="rect">
            <a:avLst/>
          </a:prstGeom>
          <a:solidFill>
            <a:srgbClr val="92D050"/>
          </a:solidFill>
          <a:ln>
            <a:solidFill>
              <a:schemeClr val="accent5"/>
            </a:solidFill>
          </a:ln>
        </p:spPr>
        <p:txBody>
          <a:bodyPr vert="horz" lIns="91440" tIns="45720" rIns="91440" bIns="45720" rtlCol="0">
            <a:normAutofit fontScale="9375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 spc="8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900" b="1" dirty="0">
                <a:latin typeface="Arial Narrow" panose="020B0606020202030204" pitchFamily="34" charset="0"/>
              </a:rPr>
              <a:t>12</a:t>
            </a:r>
            <a:r>
              <a:rPr lang="fr-FR" sz="1900" b="1" baseline="30000" dirty="0">
                <a:latin typeface="Arial Narrow" panose="020B0606020202030204" pitchFamily="34" charset="0"/>
              </a:rPr>
              <a:t>e </a:t>
            </a:r>
            <a:r>
              <a:rPr lang="fr-FR" sz="1900" b="1" dirty="0">
                <a:latin typeface="Arial Narrow" panose="020B0606020202030204" pitchFamily="34" charset="0"/>
              </a:rPr>
              <a:t> Edition de la Bourse de Semences</a:t>
            </a:r>
          </a:p>
          <a:p>
            <a:r>
              <a:rPr lang="fr-FR" sz="1900" b="1" dirty="0">
                <a:latin typeface="Arial Narrow" panose="020B0606020202030204" pitchFamily="34" charset="0"/>
              </a:rPr>
              <a:t> 12-13 juin 2024, Salle </a:t>
            </a:r>
            <a:r>
              <a:rPr lang="fr-FR" sz="1900" b="1" dirty="0" err="1">
                <a:latin typeface="Arial Narrow" panose="020B0606020202030204" pitchFamily="34" charset="0"/>
              </a:rPr>
              <a:t>Lamissa</a:t>
            </a:r>
            <a:r>
              <a:rPr lang="fr-FR" sz="1900" b="1" dirty="0">
                <a:latin typeface="Arial Narrow" panose="020B0606020202030204" pitchFamily="34" charset="0"/>
              </a:rPr>
              <a:t> BENGALY, Sikasso</a:t>
            </a:r>
          </a:p>
          <a:p>
            <a:endParaRPr lang="fr-FR" b="1" dirty="0"/>
          </a:p>
        </p:txBody>
      </p:sp>
      <p:sp>
        <p:nvSpPr>
          <p:cNvPr id="1048589" name="Organigramme : Terminateur 5"/>
          <p:cNvSpPr/>
          <p:nvPr/>
        </p:nvSpPr>
        <p:spPr>
          <a:xfrm>
            <a:off x="2627784" y="5589240"/>
            <a:ext cx="3786389" cy="55625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Narrow" panose="020B0606020202030204" pitchFamily="34" charset="0"/>
              </a:rPr>
              <a:t>Dr Dioncounda CAMARA</a:t>
            </a:r>
          </a:p>
        </p:txBody>
      </p:sp>
      <p:pic>
        <p:nvPicPr>
          <p:cNvPr id="2097152" name="Imag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4261" y="1988840"/>
            <a:ext cx="1296473" cy="48425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3" name="Image 11" descr="Description: Mais_sotubak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5373216"/>
            <a:ext cx="1320578" cy="1484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4" name="Image 8"/>
          <p:cNvPicPr>
            <a:picLocks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98" y="515804"/>
            <a:ext cx="1352550" cy="1266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5" name="Picture 1" descr="https://koulouba.ml/wp-content/uploads/2020/09/bottom-flag-300x14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15816" y="320097"/>
            <a:ext cx="4032448" cy="391413"/>
          </a:xfrm>
          <a:prstGeom prst="rect">
            <a:avLst/>
          </a:prstGeom>
          <a:noFill/>
        </p:spPr>
      </p:pic>
      <p:pic>
        <p:nvPicPr>
          <p:cNvPr id="2097156" name="Image 11" descr="Description: Mais_sotubak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630" y="3701692"/>
            <a:ext cx="1320578" cy="1484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7" name="Image 11" descr="Description: Mais_sotubak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513" y="2001318"/>
            <a:ext cx="1320578" cy="14847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6" name="Image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450" y="5517232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2" name="Graphique 3"/>
          <p:cNvGraphicFramePr>
            <a:graphicFrameLocks/>
          </p:cNvGraphicFramePr>
          <p:nvPr/>
        </p:nvGraphicFramePr>
        <p:xfrm>
          <a:off x="611560" y="332656"/>
          <a:ext cx="792088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7" name="Image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819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3" name="Graphique 2"/>
          <p:cNvGraphicFramePr>
            <a:graphicFrameLocks/>
          </p:cNvGraphicFramePr>
          <p:nvPr/>
        </p:nvGraphicFramePr>
        <p:xfrm>
          <a:off x="539552" y="692696"/>
          <a:ext cx="806489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5609" y="5492750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4" name="Graphique 8"/>
          <p:cNvGraphicFramePr>
            <a:graphicFrameLocks/>
          </p:cNvGraphicFramePr>
          <p:nvPr/>
        </p:nvGraphicFramePr>
        <p:xfrm>
          <a:off x="539552" y="548680"/>
          <a:ext cx="80648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9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492750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5" name="Graphique 8"/>
          <p:cNvGraphicFramePr>
            <a:graphicFrameLocks/>
          </p:cNvGraphicFramePr>
          <p:nvPr/>
        </p:nvGraphicFramePr>
        <p:xfrm>
          <a:off x="539552" y="548680"/>
          <a:ext cx="777686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0" name="Image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450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6" name="Graphique 2"/>
          <p:cNvGraphicFramePr>
            <a:graphicFrameLocks/>
          </p:cNvGraphicFramePr>
          <p:nvPr/>
        </p:nvGraphicFramePr>
        <p:xfrm>
          <a:off x="395536" y="476672"/>
          <a:ext cx="806489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84E3-5F02-4078-9317-05F37A013516}" type="slidenum">
              <a:rPr lang="en-US" smtClean="0"/>
              <a:t>15</a:t>
            </a:fld>
            <a:endParaRPr lang="en-US"/>
          </a:p>
        </p:txBody>
      </p:sp>
      <p:pic>
        <p:nvPicPr>
          <p:cNvPr id="2097171" name="Image 3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8192" y="5065517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7" name="Graphique 4"/>
          <p:cNvGraphicFramePr>
            <a:graphicFrameLocks/>
          </p:cNvGraphicFramePr>
          <p:nvPr/>
        </p:nvGraphicFramePr>
        <p:xfrm>
          <a:off x="683568" y="764704"/>
          <a:ext cx="7776864" cy="4035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2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8" name="Graphique 1"/>
          <p:cNvGraphicFramePr>
            <a:graphicFrameLocks/>
          </p:cNvGraphicFramePr>
          <p:nvPr/>
        </p:nvGraphicFramePr>
        <p:xfrm>
          <a:off x="539552" y="548680"/>
          <a:ext cx="7992888" cy="425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3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373216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9" name="Graphique 1"/>
          <p:cNvGraphicFramePr>
            <a:graphicFrameLocks/>
          </p:cNvGraphicFramePr>
          <p:nvPr/>
        </p:nvGraphicFramePr>
        <p:xfrm>
          <a:off x="467544" y="476672"/>
          <a:ext cx="792088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4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0" name="Graphique 1"/>
          <p:cNvGraphicFramePr>
            <a:graphicFrameLocks/>
          </p:cNvGraphicFramePr>
          <p:nvPr/>
        </p:nvGraphicFramePr>
        <p:xfrm>
          <a:off x="539552" y="764704"/>
          <a:ext cx="763284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5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450" y="5559628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1" name="Graphique 2"/>
          <p:cNvGraphicFramePr>
            <a:graphicFrameLocks/>
          </p:cNvGraphicFramePr>
          <p:nvPr/>
        </p:nvGraphicFramePr>
        <p:xfrm>
          <a:off x="683568" y="548680"/>
          <a:ext cx="777686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2083" y="5492750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04" name="Graphique 6"/>
          <p:cNvGraphicFramePr>
            <a:graphicFrameLocks/>
          </p:cNvGraphicFramePr>
          <p:nvPr/>
        </p:nvGraphicFramePr>
        <p:xfrm>
          <a:off x="755576" y="620688"/>
          <a:ext cx="784887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6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314" y="5561969"/>
            <a:ext cx="1352550" cy="12668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02" name="Organigramme : Alternative 1"/>
          <p:cNvSpPr/>
          <p:nvPr/>
        </p:nvSpPr>
        <p:spPr>
          <a:xfrm>
            <a:off x="467544" y="2348880"/>
            <a:ext cx="7920880" cy="1440160"/>
          </a:xfrm>
          <a:prstGeom prst="flowChartAlternateProcess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i="1" dirty="0">
                <a:latin typeface="Arial Narrow" panose="020B0606020202030204" pitchFamily="34" charset="0"/>
              </a:rPr>
              <a:t>SYNTHESE REGIONAL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7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314" y="5591175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2" name="Graphique 1"/>
          <p:cNvGraphicFramePr>
            <a:graphicFrameLocks/>
          </p:cNvGraphicFramePr>
          <p:nvPr/>
        </p:nvGraphicFramePr>
        <p:xfrm>
          <a:off x="467544" y="836712"/>
          <a:ext cx="8136904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8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3" name="Graphique 1"/>
          <p:cNvGraphicFramePr>
            <a:graphicFrameLocks/>
          </p:cNvGraphicFramePr>
          <p:nvPr/>
        </p:nvGraphicFramePr>
        <p:xfrm>
          <a:off x="683568" y="476672"/>
          <a:ext cx="770485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9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4" name="Graphique 1"/>
          <p:cNvGraphicFramePr>
            <a:graphicFrameLocks/>
          </p:cNvGraphicFramePr>
          <p:nvPr/>
        </p:nvGraphicFramePr>
        <p:xfrm>
          <a:off x="251520" y="620688"/>
          <a:ext cx="806489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0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5" name="Graphique 1"/>
          <p:cNvGraphicFramePr>
            <a:graphicFrameLocks/>
          </p:cNvGraphicFramePr>
          <p:nvPr/>
        </p:nvGraphicFramePr>
        <p:xfrm>
          <a:off x="539552" y="692696"/>
          <a:ext cx="8219069" cy="4533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1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6" name="Graphique 1"/>
          <p:cNvGraphicFramePr>
            <a:graphicFrameLocks/>
          </p:cNvGraphicFramePr>
          <p:nvPr/>
        </p:nvGraphicFramePr>
        <p:xfrm>
          <a:off x="539552" y="548680"/>
          <a:ext cx="799288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2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7" name="Graphique 1"/>
          <p:cNvGraphicFramePr>
            <a:graphicFrameLocks/>
          </p:cNvGraphicFramePr>
          <p:nvPr/>
        </p:nvGraphicFramePr>
        <p:xfrm>
          <a:off x="611560" y="692696"/>
          <a:ext cx="792088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3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558199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8" name="Graphique 1"/>
          <p:cNvGraphicFramePr>
            <a:graphicFrameLocks/>
          </p:cNvGraphicFramePr>
          <p:nvPr/>
        </p:nvGraphicFramePr>
        <p:xfrm>
          <a:off x="539552" y="764704"/>
          <a:ext cx="813690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48603" name="Rectangle : coins arrondis 4"/>
          <p:cNvSpPr/>
          <p:nvPr/>
        </p:nvSpPr>
        <p:spPr>
          <a:xfrm>
            <a:off x="1043608" y="836712"/>
            <a:ext cx="2232248" cy="4320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Arial Narrow" panose="020B0606020202030204" pitchFamily="34" charset="0"/>
              </a:rPr>
              <a:t>DRA GAO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4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450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29" name="Graphique 1"/>
          <p:cNvGraphicFramePr>
            <a:graphicFrameLocks/>
          </p:cNvGraphicFramePr>
          <p:nvPr/>
        </p:nvGraphicFramePr>
        <p:xfrm>
          <a:off x="611560" y="692696"/>
          <a:ext cx="748883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5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0" name="Graphique 1"/>
          <p:cNvGraphicFramePr>
            <a:graphicFrameLocks/>
          </p:cNvGraphicFramePr>
          <p:nvPr/>
        </p:nvGraphicFramePr>
        <p:xfrm>
          <a:off x="611560" y="692696"/>
          <a:ext cx="784887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9" name="Image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450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05" name="Graphique 2"/>
          <p:cNvGraphicFramePr>
            <a:graphicFrameLocks/>
          </p:cNvGraphicFramePr>
          <p:nvPr/>
        </p:nvGraphicFramePr>
        <p:xfrm>
          <a:off x="467544" y="332656"/>
          <a:ext cx="784887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6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1" name="Graphique 1"/>
          <p:cNvGraphicFramePr>
            <a:graphicFrameLocks/>
          </p:cNvGraphicFramePr>
          <p:nvPr/>
        </p:nvGraphicFramePr>
        <p:xfrm>
          <a:off x="611560" y="764704"/>
          <a:ext cx="806489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7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2" name="Graphique 4"/>
          <p:cNvGraphicFramePr>
            <a:graphicFrameLocks/>
          </p:cNvGraphicFramePr>
          <p:nvPr/>
        </p:nvGraphicFramePr>
        <p:xfrm>
          <a:off x="539552" y="548680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8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3" name="Graphique 4"/>
          <p:cNvGraphicFramePr>
            <a:graphicFrameLocks/>
          </p:cNvGraphicFramePr>
          <p:nvPr/>
        </p:nvGraphicFramePr>
        <p:xfrm>
          <a:off x="827584" y="980728"/>
          <a:ext cx="748883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9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4" name="Graphique 4"/>
          <p:cNvGraphicFramePr>
            <a:graphicFrameLocks/>
          </p:cNvGraphicFramePr>
          <p:nvPr/>
        </p:nvGraphicFramePr>
        <p:xfrm>
          <a:off x="395536" y="980728"/>
          <a:ext cx="8352928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0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5" name="Graphique 5"/>
          <p:cNvGraphicFramePr>
            <a:graphicFrameLocks/>
          </p:cNvGraphicFramePr>
          <p:nvPr/>
        </p:nvGraphicFramePr>
        <p:xfrm>
          <a:off x="611560" y="764704"/>
          <a:ext cx="7848872" cy="4035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1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6" name="Graphique 4"/>
          <p:cNvGraphicFramePr>
            <a:graphicFrameLocks/>
          </p:cNvGraphicFramePr>
          <p:nvPr/>
        </p:nvGraphicFramePr>
        <p:xfrm>
          <a:off x="755576" y="764704"/>
          <a:ext cx="770485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48604" name="Ellipse 1"/>
          <p:cNvSpPr/>
          <p:nvPr/>
        </p:nvSpPr>
        <p:spPr>
          <a:xfrm>
            <a:off x="539552" y="4869160"/>
            <a:ext cx="2088232" cy="115212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atin typeface="Arial Narrow" panose="020B0606020202030204" pitchFamily="34" charset="0"/>
              </a:rPr>
              <a:t>8,49%</a:t>
            </a:r>
            <a:endParaRPr lang="fr-ML" sz="4000" b="1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2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7" name="Graphique 5"/>
          <p:cNvGraphicFramePr>
            <a:graphicFrameLocks/>
          </p:cNvGraphicFramePr>
          <p:nvPr/>
        </p:nvGraphicFramePr>
        <p:xfrm>
          <a:off x="683568" y="908720"/>
          <a:ext cx="727280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3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38" name="Tableau 4"/>
          <p:cNvGraphicFramePr>
            <a:graphicFrameLocks noGrp="1"/>
          </p:cNvGraphicFramePr>
          <p:nvPr/>
        </p:nvGraphicFramePr>
        <p:xfrm>
          <a:off x="179512" y="260648"/>
          <a:ext cx="8545226" cy="1945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0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93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03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45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8047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Campagne agricole 2022/2023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21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Analysés kg</a:t>
                      </a:r>
                      <a:endParaRPr lang="fr-FR" sz="1800" b="1" i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Certifiés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 Rejetés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kg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% certifié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Nbre de lots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Sup (ha)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Nbre producteurs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9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6.302.491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5.473.661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825.230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86,85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2914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4183,004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7606 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94339" name="Tableau 5"/>
          <p:cNvGraphicFramePr>
            <a:graphicFrameLocks noGrp="1"/>
          </p:cNvGraphicFramePr>
          <p:nvPr/>
        </p:nvGraphicFramePr>
        <p:xfrm>
          <a:off x="190244" y="3375188"/>
          <a:ext cx="8545226" cy="19459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0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93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03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45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8047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Campagne agricole 2023/2024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21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Analysés kg</a:t>
                      </a:r>
                      <a:endParaRPr lang="fr-FR" sz="1800" b="1" i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Certifiés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kg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 Rejetés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kg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% certifié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Nbre de lots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Sup (ha)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dirty="0">
                          <a:effectLst/>
                          <a:latin typeface="Arial Narrow" panose="020B0606020202030204" pitchFamily="34" charset="0"/>
                        </a:rPr>
                        <a:t>Nbre producteurs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9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8.817.195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8.353.041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464.154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94,73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2786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4015,3000</a:t>
                      </a:r>
                      <a:endParaRPr lang="fr-FR" sz="1800" b="1" i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b="1" i="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2487</a:t>
                      </a:r>
                      <a:endParaRPr lang="fr-FR" sz="1800" b="1" i="0" dirty="0">
                        <a:effectLst/>
                        <a:latin typeface="Arial Narrow" panose="020B0606020202030204" pitchFamily="34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557213" indent="-214313"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62713207-4B5D-4F2E-ACB9-D2170920C8CB}" type="slidenum">
              <a:rPr lang="fr-FR" sz="900"/>
              <a:t>38</a:t>
            </a:fld>
            <a:endParaRPr lang="fr-FR" sz="900"/>
          </a:p>
        </p:txBody>
      </p:sp>
      <p:pic>
        <p:nvPicPr>
          <p:cNvPr id="2097194" name="Image 2" descr="http://cigalemistralavande.c.i.pic.centerblog.net/jsqlcsqj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664" y="136525"/>
            <a:ext cx="8356190" cy="658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Image 2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314" y="5373216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06" name="Graphique 5"/>
          <p:cNvGraphicFramePr>
            <a:graphicFrameLocks/>
          </p:cNvGraphicFramePr>
          <p:nvPr/>
        </p:nvGraphicFramePr>
        <p:xfrm>
          <a:off x="611560" y="404664"/>
          <a:ext cx="806489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1" name="Image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1840" y="5573276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07" name="Graphique 2"/>
          <p:cNvGraphicFramePr>
            <a:graphicFrameLocks/>
          </p:cNvGraphicFramePr>
          <p:nvPr/>
        </p:nvGraphicFramePr>
        <p:xfrm>
          <a:off x="395536" y="548680"/>
          <a:ext cx="828092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2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5610450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08" name="Graphique 8"/>
          <p:cNvGraphicFramePr>
            <a:graphicFrameLocks/>
          </p:cNvGraphicFramePr>
          <p:nvPr/>
        </p:nvGraphicFramePr>
        <p:xfrm>
          <a:off x="683568" y="332656"/>
          <a:ext cx="784887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3" name="Image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1962" y="5445224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09" name="Graphique 2"/>
          <p:cNvGraphicFramePr>
            <a:graphicFrameLocks/>
          </p:cNvGraphicFramePr>
          <p:nvPr/>
        </p:nvGraphicFramePr>
        <p:xfrm>
          <a:off x="467544" y="404664"/>
          <a:ext cx="813690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4" name="Image 1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450" y="5517232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0" name="Graphique 2"/>
          <p:cNvGraphicFramePr>
            <a:graphicFrameLocks/>
          </p:cNvGraphicFramePr>
          <p:nvPr/>
        </p:nvGraphicFramePr>
        <p:xfrm>
          <a:off x="539552" y="620688"/>
          <a:ext cx="7992888" cy="475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5" name="Image 3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8192" y="5492750"/>
            <a:ext cx="1352550" cy="1266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94311" name="Graphique 8"/>
          <p:cNvGraphicFramePr>
            <a:graphicFrameLocks/>
          </p:cNvGraphicFramePr>
          <p:nvPr/>
        </p:nvGraphicFramePr>
        <p:xfrm>
          <a:off x="467544" y="404664"/>
          <a:ext cx="806489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Affichage à l'écran (4:3)</PresentationFormat>
  <Paragraphs>79</Paragraphs>
  <Slides>38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6" baseType="lpstr">
      <vt:lpstr>BatangChe</vt:lpstr>
      <vt:lpstr>Arial</vt:lpstr>
      <vt:lpstr>Arial Black</vt:lpstr>
      <vt:lpstr>Arial Narrow</vt:lpstr>
      <vt:lpstr>Baskerville Old Face</vt:lpstr>
      <vt:lpstr>Calibri</vt:lpstr>
      <vt:lpstr>Perpetua Titling MT</vt:lpstr>
      <vt:lpstr>Thème Office</vt:lpstr>
      <vt:lpstr>LABORATOIRE  DE SEMENCES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gestion du catalogue en ligne sur internent</dc:title>
  <dc:creator>HP</dc:creator>
  <cp:lastModifiedBy>Association Semencière</cp:lastModifiedBy>
  <cp:revision>1</cp:revision>
  <dcterms:created xsi:type="dcterms:W3CDTF">2013-11-13T10:56:52Z</dcterms:created>
  <dcterms:modified xsi:type="dcterms:W3CDTF">2024-06-26T09:23:28Z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f56c08a68c3f4a4cae11c41242b9fae7</vt:lpwstr>
  </property>
</Properties>
</file>